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notesSlides/notesSlide16.xml" ContentType="application/vnd.openxmlformats-officedocument.presentationml.notesSlide+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1"/>
  </p:notesMasterIdLst>
  <p:sldIdLst>
    <p:sldId id="605" r:id="rId3"/>
    <p:sldId id="606" r:id="rId4"/>
    <p:sldId id="581" r:id="rId5"/>
    <p:sldId id="582" r:id="rId6"/>
    <p:sldId id="585" r:id="rId7"/>
    <p:sldId id="583" r:id="rId8"/>
    <p:sldId id="587" r:id="rId9"/>
    <p:sldId id="588" r:id="rId10"/>
    <p:sldId id="586" r:id="rId11"/>
    <p:sldId id="594" r:id="rId12"/>
    <p:sldId id="620" r:id="rId13"/>
    <p:sldId id="621" r:id="rId14"/>
    <p:sldId id="624" r:id="rId15"/>
    <p:sldId id="625" r:id="rId16"/>
    <p:sldId id="595" r:id="rId17"/>
    <p:sldId id="626" r:id="rId18"/>
    <p:sldId id="599" r:id="rId19"/>
    <p:sldId id="598" r:id="rId20"/>
    <p:sldId id="600" r:id="rId21"/>
    <p:sldId id="596" r:id="rId22"/>
    <p:sldId id="597" r:id="rId23"/>
    <p:sldId id="622" r:id="rId24"/>
    <p:sldId id="601" r:id="rId25"/>
    <p:sldId id="602" r:id="rId26"/>
    <p:sldId id="603" r:id="rId27"/>
    <p:sldId id="604" r:id="rId28"/>
    <p:sldId id="584" r:id="rId29"/>
    <p:sldId id="5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77323" autoAdjust="0"/>
  </p:normalViewPr>
  <p:slideViewPr>
    <p:cSldViewPr snapToGrid="0">
      <p:cViewPr varScale="1">
        <p:scale>
          <a:sx n="69" d="100"/>
          <a:sy n="69"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3291ADED-E722-4D72-B4E8-25130B6F1C00}"/>
    <pc:docChg chg="undo custSel addSld delSld modSld sldOrd">
      <pc:chgData name="Deepika Vatsa" userId="f7100972-27fe-4ee6-8fb4-ec9b7931b409" providerId="ADAL" clId="{3291ADED-E722-4D72-B4E8-25130B6F1C00}" dt="2022-08-04T09:36:26.211" v="13202" actId="20577"/>
      <pc:docMkLst>
        <pc:docMk/>
      </pc:docMkLst>
      <pc:sldChg chg="modSp mod">
        <pc:chgData name="Deepika Vatsa" userId="f7100972-27fe-4ee6-8fb4-ec9b7931b409" providerId="ADAL" clId="{3291ADED-E722-4D72-B4E8-25130B6F1C00}" dt="2022-08-03T07:51:45.010" v="7027" actId="113"/>
        <pc:sldMkLst>
          <pc:docMk/>
          <pc:sldMk cId="492309654" sldId="256"/>
        </pc:sldMkLst>
        <pc:spChg chg="mod">
          <ac:chgData name="Deepika Vatsa" userId="f7100972-27fe-4ee6-8fb4-ec9b7931b409" providerId="ADAL" clId="{3291ADED-E722-4D72-B4E8-25130B6F1C00}" dt="2022-08-02T04:23:47.475" v="176" actId="20577"/>
          <ac:spMkLst>
            <pc:docMk/>
            <pc:sldMk cId="492309654" sldId="256"/>
            <ac:spMk id="2" creationId="{E0C40C05-8385-48CA-92A2-DF37B0EE4230}"/>
          </ac:spMkLst>
        </pc:spChg>
        <pc:spChg chg="mod">
          <ac:chgData name="Deepika Vatsa" userId="f7100972-27fe-4ee6-8fb4-ec9b7931b409" providerId="ADAL" clId="{3291ADED-E722-4D72-B4E8-25130B6F1C00}" dt="2022-08-03T07:51:45.010" v="7027" actId="113"/>
          <ac:spMkLst>
            <pc:docMk/>
            <pc:sldMk cId="492309654" sldId="256"/>
            <ac:spMk id="3" creationId="{D11C1709-B620-47DC-9742-B9FB880F0527}"/>
          </ac:spMkLst>
        </pc:spChg>
      </pc:sldChg>
      <pc:sldChg chg="modSp mod">
        <pc:chgData name="Deepika Vatsa" userId="f7100972-27fe-4ee6-8fb4-ec9b7931b409" providerId="ADAL" clId="{3291ADED-E722-4D72-B4E8-25130B6F1C00}" dt="2022-08-02T05:22:27.112" v="717" actId="20577"/>
        <pc:sldMkLst>
          <pc:docMk/>
          <pc:sldMk cId="3472450693" sldId="257"/>
        </pc:sldMkLst>
        <pc:spChg chg="mod">
          <ac:chgData name="Deepika Vatsa" userId="f7100972-27fe-4ee6-8fb4-ec9b7931b409" providerId="ADAL" clId="{3291ADED-E722-4D72-B4E8-25130B6F1C00}" dt="2022-08-02T05:22:27.112" v="717" actId="20577"/>
          <ac:spMkLst>
            <pc:docMk/>
            <pc:sldMk cId="3472450693" sldId="257"/>
            <ac:spMk id="2" creationId="{62761FFB-B61B-4D55-81FD-2A4988EECDC9}"/>
          </ac:spMkLst>
        </pc:spChg>
        <pc:spChg chg="mod">
          <ac:chgData name="Deepika Vatsa" userId="f7100972-27fe-4ee6-8fb4-ec9b7931b409" providerId="ADAL" clId="{3291ADED-E722-4D72-B4E8-25130B6F1C00}" dt="2022-08-02T05:06:45.017" v="327" actId="20577"/>
          <ac:spMkLst>
            <pc:docMk/>
            <pc:sldMk cId="3472450693" sldId="257"/>
            <ac:spMk id="3" creationId="{80E36F94-92C5-49C4-89B0-FDCC3A53501B}"/>
          </ac:spMkLst>
        </pc:spChg>
      </pc:sldChg>
      <pc:sldChg chg="addSp modSp add mod modNotesTx">
        <pc:chgData name="Deepika Vatsa" userId="f7100972-27fe-4ee6-8fb4-ec9b7931b409" providerId="ADAL" clId="{3291ADED-E722-4D72-B4E8-25130B6F1C00}" dt="2022-08-02T10:04:30.526" v="5127" actId="20577"/>
        <pc:sldMkLst>
          <pc:docMk/>
          <pc:sldMk cId="0" sldId="260"/>
        </pc:sldMkLst>
        <pc:spChg chg="mod">
          <ac:chgData name="Deepika Vatsa" userId="f7100972-27fe-4ee6-8fb4-ec9b7931b409" providerId="ADAL" clId="{3291ADED-E722-4D72-B4E8-25130B6F1C00}" dt="2022-08-02T04:20:40.124" v="13" actId="1036"/>
          <ac:spMkLst>
            <pc:docMk/>
            <pc:sldMk cId="0" sldId="260"/>
            <ac:spMk id="9" creationId="{3FC51FE3-A4A7-458D-814C-D0DCC098464F}"/>
          </ac:spMkLst>
        </pc:spChg>
        <pc:spChg chg="mod">
          <ac:chgData name="Deepika Vatsa" userId="f7100972-27fe-4ee6-8fb4-ec9b7931b409" providerId="ADAL" clId="{3291ADED-E722-4D72-B4E8-25130B6F1C00}" dt="2022-08-02T04:21:39.212" v="44" actId="1036"/>
          <ac:spMkLst>
            <pc:docMk/>
            <pc:sldMk cId="0" sldId="260"/>
            <ac:spMk id="10" creationId="{BCB88034-3308-4C39-9DE6-E1200C70C5B9}"/>
          </ac:spMkLst>
        </pc:spChg>
        <pc:spChg chg="add mod">
          <ac:chgData name="Deepika Vatsa" userId="f7100972-27fe-4ee6-8fb4-ec9b7931b409" providerId="ADAL" clId="{3291ADED-E722-4D72-B4E8-25130B6F1C00}" dt="2022-08-02T04:22:03.721" v="93" actId="20577"/>
          <ac:spMkLst>
            <pc:docMk/>
            <pc:sldMk cId="0" sldId="260"/>
            <ac:spMk id="16" creationId="{CFB741DD-6D6A-4048-8211-A2948AF8B56B}"/>
          </ac:spMkLst>
        </pc:spChg>
        <pc:cxnChg chg="mod">
          <ac:chgData name="Deepika Vatsa" userId="f7100972-27fe-4ee6-8fb4-ec9b7931b409" providerId="ADAL" clId="{3291ADED-E722-4D72-B4E8-25130B6F1C00}" dt="2022-08-02T04:21:29.945" v="29" actId="13822"/>
          <ac:cxnSpMkLst>
            <pc:docMk/>
            <pc:sldMk cId="0" sldId="260"/>
            <ac:cxnSpMk id="11" creationId="{CB1315CC-DFEE-48D7-9E66-C3CD54A44B2B}"/>
          </ac:cxnSpMkLst>
        </pc:cxnChg>
        <pc:cxnChg chg="mod">
          <ac:chgData name="Deepika Vatsa" userId="f7100972-27fe-4ee6-8fb4-ec9b7931b409" providerId="ADAL" clId="{3291ADED-E722-4D72-B4E8-25130B6F1C00}" dt="2022-08-02T04:21:43.260" v="52" actId="1038"/>
          <ac:cxnSpMkLst>
            <pc:docMk/>
            <pc:sldMk cId="0" sldId="260"/>
            <ac:cxnSpMk id="13" creationId="{10A5614B-8041-438A-ADBE-CE3A4D27FA68}"/>
          </ac:cxnSpMkLst>
        </pc:cxnChg>
        <pc:cxnChg chg="mod">
          <ac:chgData name="Deepika Vatsa" userId="f7100972-27fe-4ee6-8fb4-ec9b7931b409" providerId="ADAL" clId="{3291ADED-E722-4D72-B4E8-25130B6F1C00}" dt="2022-08-02T04:20:40.124" v="13" actId="1036"/>
          <ac:cxnSpMkLst>
            <pc:docMk/>
            <pc:sldMk cId="0" sldId="260"/>
            <ac:cxnSpMk id="14" creationId="{143650B0-8620-4D0C-81AD-1E228DB707E3}"/>
          </ac:cxnSpMkLst>
        </pc:cxnChg>
      </pc:sldChg>
      <pc:sldChg chg="modSp add mod">
        <pc:chgData name="Deepika Vatsa" userId="f7100972-27fe-4ee6-8fb4-ec9b7931b409" providerId="ADAL" clId="{3291ADED-E722-4D72-B4E8-25130B6F1C00}" dt="2022-08-02T05:27:31.824" v="803" actId="20577"/>
        <pc:sldMkLst>
          <pc:docMk/>
          <pc:sldMk cId="0" sldId="444"/>
        </pc:sldMkLst>
        <pc:spChg chg="mod">
          <ac:chgData name="Deepika Vatsa" userId="f7100972-27fe-4ee6-8fb4-ec9b7931b409" providerId="ADAL" clId="{3291ADED-E722-4D72-B4E8-25130B6F1C00}" dt="2022-08-02T05:27:31.824" v="803" actId="20577"/>
          <ac:spMkLst>
            <pc:docMk/>
            <pc:sldMk cId="0" sldId="444"/>
            <ac:spMk id="3" creationId="{8742D992-CD80-4072-8891-5DE4E4E9A046}"/>
          </ac:spMkLst>
        </pc:spChg>
      </pc:sldChg>
      <pc:sldChg chg="addSp modSp add mod">
        <pc:chgData name="Deepika Vatsa" userId="f7100972-27fe-4ee6-8fb4-ec9b7931b409" providerId="ADAL" clId="{3291ADED-E722-4D72-B4E8-25130B6F1C00}" dt="2022-08-02T04:49:32.031" v="241" actId="1076"/>
        <pc:sldMkLst>
          <pc:docMk/>
          <pc:sldMk cId="0" sldId="446"/>
        </pc:sldMkLst>
        <pc:picChg chg="add mod ord">
          <ac:chgData name="Deepika Vatsa" userId="f7100972-27fe-4ee6-8fb4-ec9b7931b409" providerId="ADAL" clId="{3291ADED-E722-4D72-B4E8-25130B6F1C00}" dt="2022-08-02T04:49:32.031" v="241" actId="1076"/>
          <ac:picMkLst>
            <pc:docMk/>
            <pc:sldMk cId="0" sldId="446"/>
            <ac:picMk id="5" creationId="{C6A5244B-F656-4E88-A42A-3266EE91F6F3}"/>
          </ac:picMkLst>
        </pc:picChg>
        <pc:picChg chg="mod">
          <ac:chgData name="Deepika Vatsa" userId="f7100972-27fe-4ee6-8fb4-ec9b7931b409" providerId="ADAL" clId="{3291ADED-E722-4D72-B4E8-25130B6F1C00}" dt="2022-08-02T04:49:28.253" v="240" actId="1076"/>
          <ac:picMkLst>
            <pc:docMk/>
            <pc:sldMk cId="0" sldId="446"/>
            <ac:picMk id="10244" creationId="{33A2C098-77FB-498B-89C1-293A02B3BCFB}"/>
          </ac:picMkLst>
        </pc:picChg>
      </pc:sldChg>
      <pc:sldChg chg="modSp add mod ord">
        <pc:chgData name="Deepika Vatsa" userId="f7100972-27fe-4ee6-8fb4-ec9b7931b409" providerId="ADAL" clId="{3291ADED-E722-4D72-B4E8-25130B6F1C00}" dt="2022-08-02T10:15:49.873" v="6002"/>
        <pc:sldMkLst>
          <pc:docMk/>
          <pc:sldMk cId="0" sldId="454"/>
        </pc:sldMkLst>
        <pc:spChg chg="mod">
          <ac:chgData name="Deepika Vatsa" userId="f7100972-27fe-4ee6-8fb4-ec9b7931b409" providerId="ADAL" clId="{3291ADED-E722-4D72-B4E8-25130B6F1C00}" dt="2022-08-02T05:36:04.752" v="974" actId="20577"/>
          <ac:spMkLst>
            <pc:docMk/>
            <pc:sldMk cId="0" sldId="454"/>
            <ac:spMk id="3" creationId="{C205F30A-7C17-4484-8544-4186CC2C5D59}"/>
          </ac:spMkLst>
        </pc:spChg>
        <pc:spChg chg="mod">
          <ac:chgData name="Deepika Vatsa" userId="f7100972-27fe-4ee6-8fb4-ec9b7931b409" providerId="ADAL" clId="{3291ADED-E722-4D72-B4E8-25130B6F1C00}" dt="2022-08-02T05:35:35.807" v="972" actId="20577"/>
          <ac:spMkLst>
            <pc:docMk/>
            <pc:sldMk cId="0" sldId="454"/>
            <ac:spMk id="11266" creationId="{7D9174AF-1F1E-4E7D-A243-C1A8E99F08E4}"/>
          </ac:spMkLst>
        </pc:spChg>
      </pc:sldChg>
      <pc:sldChg chg="modSp add mod">
        <pc:chgData name="Deepika Vatsa" userId="f7100972-27fe-4ee6-8fb4-ec9b7931b409" providerId="ADAL" clId="{3291ADED-E722-4D72-B4E8-25130B6F1C00}" dt="2022-08-02T05:51:19.773" v="1476" actId="20577"/>
        <pc:sldMkLst>
          <pc:docMk/>
          <pc:sldMk cId="0" sldId="519"/>
        </pc:sldMkLst>
        <pc:spChg chg="mod">
          <ac:chgData name="Deepika Vatsa" userId="f7100972-27fe-4ee6-8fb4-ec9b7931b409" providerId="ADAL" clId="{3291ADED-E722-4D72-B4E8-25130B6F1C00}" dt="2022-08-02T05:51:19.773" v="1476" actId="20577"/>
          <ac:spMkLst>
            <pc:docMk/>
            <pc:sldMk cId="0" sldId="519"/>
            <ac:spMk id="13314" creationId="{CBAC7A8F-7EE2-476E-B83C-7B434D873662}"/>
          </ac:spMkLst>
        </pc:spChg>
      </pc:sldChg>
      <pc:sldChg chg="modSp add mod ord modNotesTx">
        <pc:chgData name="Deepika Vatsa" userId="f7100972-27fe-4ee6-8fb4-ec9b7931b409" providerId="ADAL" clId="{3291ADED-E722-4D72-B4E8-25130B6F1C00}" dt="2022-08-02T10:07:54.172" v="5433" actId="20577"/>
        <pc:sldMkLst>
          <pc:docMk/>
          <pc:sldMk cId="0" sldId="521"/>
        </pc:sldMkLst>
        <pc:spChg chg="mod">
          <ac:chgData name="Deepika Vatsa" userId="f7100972-27fe-4ee6-8fb4-ec9b7931b409" providerId="ADAL" clId="{3291ADED-E722-4D72-B4E8-25130B6F1C00}" dt="2022-08-02T10:05:28.796" v="5263" actId="20577"/>
          <ac:spMkLst>
            <pc:docMk/>
            <pc:sldMk cId="0" sldId="521"/>
            <ac:spMk id="9220" creationId="{91FFA14E-91B3-44B2-AF3A-49B6235ECEC6}"/>
          </ac:spMkLst>
        </pc:spChg>
      </pc:sldChg>
      <pc:sldChg chg="modSp add">
        <pc:chgData name="Deepika Vatsa" userId="f7100972-27fe-4ee6-8fb4-ec9b7931b409" providerId="ADAL" clId="{3291ADED-E722-4D72-B4E8-25130B6F1C00}" dt="2022-08-02T05:57:52.333" v="1653" actId="1036"/>
        <pc:sldMkLst>
          <pc:docMk/>
          <pc:sldMk cId="0" sldId="522"/>
        </pc:sldMkLst>
        <pc:spChg chg="mod">
          <ac:chgData name="Deepika Vatsa" userId="f7100972-27fe-4ee6-8fb4-ec9b7931b409" providerId="ADAL" clId="{3291ADED-E722-4D72-B4E8-25130B6F1C00}" dt="2022-08-02T05:57:45.673" v="1634" actId="1076"/>
          <ac:spMkLst>
            <pc:docMk/>
            <pc:sldMk cId="0" sldId="522"/>
            <ac:spMk id="14338" creationId="{FBD8693C-3A18-46C7-B80E-01E033CDECDC}"/>
          </ac:spMkLst>
        </pc:spChg>
        <pc:spChg chg="mod">
          <ac:chgData name="Deepika Vatsa" userId="f7100972-27fe-4ee6-8fb4-ec9b7931b409" providerId="ADAL" clId="{3291ADED-E722-4D72-B4E8-25130B6F1C00}" dt="2022-08-02T05:57:52.333" v="1653" actId="1036"/>
          <ac:spMkLst>
            <pc:docMk/>
            <pc:sldMk cId="0" sldId="522"/>
            <ac:spMk id="14344" creationId="{F3771709-78BD-404C-857F-78F9A6047677}"/>
          </ac:spMkLst>
        </pc:spChg>
        <pc:picChg chg="mod">
          <ac:chgData name="Deepika Vatsa" userId="f7100972-27fe-4ee6-8fb4-ec9b7931b409" providerId="ADAL" clId="{3291ADED-E722-4D72-B4E8-25130B6F1C00}" dt="2022-08-02T05:57:52.333" v="1653" actId="1036"/>
          <ac:picMkLst>
            <pc:docMk/>
            <pc:sldMk cId="0" sldId="522"/>
            <ac:picMk id="14342" creationId="{AED56A7C-E3E2-4205-BE15-2EBFD59166F0}"/>
          </ac:picMkLst>
        </pc:picChg>
      </pc:sldChg>
      <pc:sldChg chg="addSp modSp add">
        <pc:chgData name="Deepika Vatsa" userId="f7100972-27fe-4ee6-8fb4-ec9b7931b409" providerId="ADAL" clId="{3291ADED-E722-4D72-B4E8-25130B6F1C00}" dt="2022-08-02T05:57:34.884" v="1632" actId="1037"/>
        <pc:sldMkLst>
          <pc:docMk/>
          <pc:sldMk cId="0" sldId="523"/>
        </pc:sldMkLst>
        <pc:spChg chg="add mod">
          <ac:chgData name="Deepika Vatsa" userId="f7100972-27fe-4ee6-8fb4-ec9b7931b409" providerId="ADAL" clId="{3291ADED-E722-4D72-B4E8-25130B6F1C00}" dt="2022-08-02T05:57:34.884" v="1632" actId="1037"/>
          <ac:spMkLst>
            <pc:docMk/>
            <pc:sldMk cId="0" sldId="523"/>
            <ac:spMk id="9" creationId="{B17BC3F7-CA5E-4FEC-940A-2EC0774E93A3}"/>
          </ac:spMkLst>
        </pc:spChg>
        <pc:spChg chg="mod">
          <ac:chgData name="Deepika Vatsa" userId="f7100972-27fe-4ee6-8fb4-ec9b7931b409" providerId="ADAL" clId="{3291ADED-E722-4D72-B4E8-25130B6F1C00}" dt="2022-08-02T05:56:52.588" v="1477" actId="1076"/>
          <ac:spMkLst>
            <pc:docMk/>
            <pc:sldMk cId="0" sldId="523"/>
            <ac:spMk id="15362" creationId="{4733C1E2-24F3-4754-9834-2DBF479B7C27}"/>
          </ac:spMkLst>
        </pc:spChg>
        <pc:spChg chg="mod">
          <ac:chgData name="Deepika Vatsa" userId="f7100972-27fe-4ee6-8fb4-ec9b7931b409" providerId="ADAL" clId="{3291ADED-E722-4D72-B4E8-25130B6F1C00}" dt="2022-08-02T05:56:58.612" v="1501" actId="1035"/>
          <ac:spMkLst>
            <pc:docMk/>
            <pc:sldMk cId="0" sldId="523"/>
            <ac:spMk id="15367" creationId="{121C9651-2280-4086-A2C0-835AE7BDB729}"/>
          </ac:spMkLst>
        </pc:spChg>
        <pc:spChg chg="mod">
          <ac:chgData name="Deepika Vatsa" userId="f7100972-27fe-4ee6-8fb4-ec9b7931b409" providerId="ADAL" clId="{3291ADED-E722-4D72-B4E8-25130B6F1C00}" dt="2022-08-02T05:57:25.513" v="1611" actId="1036"/>
          <ac:spMkLst>
            <pc:docMk/>
            <pc:sldMk cId="0" sldId="523"/>
            <ac:spMk id="15368" creationId="{B2C3323A-ECE1-4DD1-BCE2-8341E5E14404}"/>
          </ac:spMkLst>
        </pc:spChg>
        <pc:picChg chg="add mod">
          <ac:chgData name="Deepika Vatsa" userId="f7100972-27fe-4ee6-8fb4-ec9b7931b409" providerId="ADAL" clId="{3291ADED-E722-4D72-B4E8-25130B6F1C00}" dt="2022-08-02T05:57:34.884" v="1632" actId="1037"/>
          <ac:picMkLst>
            <pc:docMk/>
            <pc:sldMk cId="0" sldId="523"/>
            <ac:picMk id="10" creationId="{FBA8AA4A-DF71-41F4-9D0A-AB3FBAB4F540}"/>
          </ac:picMkLst>
        </pc:picChg>
        <pc:picChg chg="mod">
          <ac:chgData name="Deepika Vatsa" userId="f7100972-27fe-4ee6-8fb4-ec9b7931b409" providerId="ADAL" clId="{3291ADED-E722-4D72-B4E8-25130B6F1C00}" dt="2022-08-02T05:56:58.612" v="1501" actId="1035"/>
          <ac:picMkLst>
            <pc:docMk/>
            <pc:sldMk cId="0" sldId="523"/>
            <ac:picMk id="15365" creationId="{831E7FDA-685A-491C-B34A-934B97194A84}"/>
          </ac:picMkLst>
        </pc:picChg>
        <pc:picChg chg="mod">
          <ac:chgData name="Deepika Vatsa" userId="f7100972-27fe-4ee6-8fb4-ec9b7931b409" providerId="ADAL" clId="{3291ADED-E722-4D72-B4E8-25130B6F1C00}" dt="2022-08-02T05:57:25.513" v="1611" actId="1036"/>
          <ac:picMkLst>
            <pc:docMk/>
            <pc:sldMk cId="0" sldId="523"/>
            <ac:picMk id="15366" creationId="{A1045A5C-B36F-4CE7-937A-5EFD0F56F6EC}"/>
          </ac:picMkLst>
        </pc:picChg>
      </pc:sldChg>
      <pc:sldChg chg="delSp add del">
        <pc:chgData name="Deepika Vatsa" userId="f7100972-27fe-4ee6-8fb4-ec9b7931b409" providerId="ADAL" clId="{3291ADED-E722-4D72-B4E8-25130B6F1C00}" dt="2022-08-02T05:57:39.918" v="1633" actId="47"/>
        <pc:sldMkLst>
          <pc:docMk/>
          <pc:sldMk cId="0" sldId="524"/>
        </pc:sldMkLst>
        <pc:spChg chg="del">
          <ac:chgData name="Deepika Vatsa" userId="f7100972-27fe-4ee6-8fb4-ec9b7931b409" providerId="ADAL" clId="{3291ADED-E722-4D72-B4E8-25130B6F1C00}" dt="2022-08-02T05:57:10.223" v="1531" actId="21"/>
          <ac:spMkLst>
            <pc:docMk/>
            <pc:sldMk cId="0" sldId="524"/>
            <ac:spMk id="16389" creationId="{A5E9E8B8-54AA-45CB-B630-7300EC928F5E}"/>
          </ac:spMkLst>
        </pc:spChg>
        <pc:picChg chg="del">
          <ac:chgData name="Deepika Vatsa" userId="f7100972-27fe-4ee6-8fb4-ec9b7931b409" providerId="ADAL" clId="{3291ADED-E722-4D72-B4E8-25130B6F1C00}" dt="2022-08-02T05:57:10.223" v="1531" actId="21"/>
          <ac:picMkLst>
            <pc:docMk/>
            <pc:sldMk cId="0" sldId="524"/>
            <ac:picMk id="16392" creationId="{DE8B858E-3707-4312-9838-072D5963F5C6}"/>
          </ac:picMkLst>
        </pc:picChg>
      </pc:sldChg>
      <pc:sldChg chg="modSp add mod">
        <pc:chgData name="Deepika Vatsa" userId="f7100972-27fe-4ee6-8fb4-ec9b7931b409" providerId="ADAL" clId="{3291ADED-E722-4D72-B4E8-25130B6F1C00}" dt="2022-08-02T05:37:15.306" v="989" actId="20577"/>
        <pc:sldMkLst>
          <pc:docMk/>
          <pc:sldMk cId="0" sldId="542"/>
        </pc:sldMkLst>
        <pc:spChg chg="mod">
          <ac:chgData name="Deepika Vatsa" userId="f7100972-27fe-4ee6-8fb4-ec9b7931b409" providerId="ADAL" clId="{3291ADED-E722-4D72-B4E8-25130B6F1C00}" dt="2022-08-02T05:37:15.306" v="989" actId="20577"/>
          <ac:spMkLst>
            <pc:docMk/>
            <pc:sldMk cId="0" sldId="542"/>
            <ac:spMk id="3" creationId="{73C816AA-8985-49DC-B97C-CF26B5B068D9}"/>
          </ac:spMkLst>
        </pc:spChg>
        <pc:spChg chg="mod">
          <ac:chgData name="Deepika Vatsa" userId="f7100972-27fe-4ee6-8fb4-ec9b7931b409" providerId="ADAL" clId="{3291ADED-E722-4D72-B4E8-25130B6F1C00}" dt="2022-08-02T05:36:58.583" v="984" actId="20577"/>
          <ac:spMkLst>
            <pc:docMk/>
            <pc:sldMk cId="0" sldId="542"/>
            <ac:spMk id="12290" creationId="{795297E3-61AF-419D-AA9F-FB176E051720}"/>
          </ac:spMkLst>
        </pc:spChg>
      </pc:sldChg>
      <pc:sldChg chg="addSp delSp modSp new mod modNotesTx">
        <pc:chgData name="Deepika Vatsa" userId="f7100972-27fe-4ee6-8fb4-ec9b7931b409" providerId="ADAL" clId="{3291ADED-E722-4D72-B4E8-25130B6F1C00}" dt="2022-08-02T09:58:53.141" v="5021" actId="20577"/>
        <pc:sldMkLst>
          <pc:docMk/>
          <pc:sldMk cId="2124192201" sldId="543"/>
        </pc:sldMkLst>
        <pc:spChg chg="del mod">
          <ac:chgData name="Deepika Vatsa" userId="f7100972-27fe-4ee6-8fb4-ec9b7931b409" providerId="ADAL" clId="{3291ADED-E722-4D72-B4E8-25130B6F1C00}" dt="2022-08-02T05:15:06.676" v="634" actId="478"/>
          <ac:spMkLst>
            <pc:docMk/>
            <pc:sldMk cId="2124192201" sldId="543"/>
            <ac:spMk id="2" creationId="{FB578C73-661F-4DC5-84B8-F64A212D389B}"/>
          </ac:spMkLst>
        </pc:spChg>
        <pc:spChg chg="del">
          <ac:chgData name="Deepika Vatsa" userId="f7100972-27fe-4ee6-8fb4-ec9b7931b409" providerId="ADAL" clId="{3291ADED-E722-4D72-B4E8-25130B6F1C00}" dt="2022-08-02T05:06:54.553" v="328" actId="478"/>
          <ac:spMkLst>
            <pc:docMk/>
            <pc:sldMk cId="2124192201" sldId="543"/>
            <ac:spMk id="3" creationId="{2B224D1B-5B72-4604-ACE4-DD246E53E398}"/>
          </ac:spMkLst>
        </pc:spChg>
        <pc:spChg chg="add mod">
          <ac:chgData name="Deepika Vatsa" userId="f7100972-27fe-4ee6-8fb4-ec9b7931b409" providerId="ADAL" clId="{3291ADED-E722-4D72-B4E8-25130B6F1C00}" dt="2022-08-02T09:50:59.852" v="4098" actId="6549"/>
          <ac:spMkLst>
            <pc:docMk/>
            <pc:sldMk cId="2124192201" sldId="543"/>
            <ac:spMk id="6" creationId="{47631036-3A0F-4E75-A879-957017069B49}"/>
          </ac:spMkLst>
        </pc:spChg>
        <pc:spChg chg="add mod">
          <ac:chgData name="Deepika Vatsa" userId="f7100972-27fe-4ee6-8fb4-ec9b7931b409" providerId="ADAL" clId="{3291ADED-E722-4D72-B4E8-25130B6F1C00}" dt="2022-08-02T09:51:03.842" v="4099" actId="6549"/>
          <ac:spMkLst>
            <pc:docMk/>
            <pc:sldMk cId="2124192201" sldId="543"/>
            <ac:spMk id="7" creationId="{8C8EC707-7EDD-44E3-9196-6FF5FB72B380}"/>
          </ac:spMkLst>
        </pc:spChg>
        <pc:spChg chg="add mod">
          <ac:chgData name="Deepika Vatsa" userId="f7100972-27fe-4ee6-8fb4-ec9b7931b409" providerId="ADAL" clId="{3291ADED-E722-4D72-B4E8-25130B6F1C00}" dt="2022-08-02T05:20:52.013" v="703" actId="1076"/>
          <ac:spMkLst>
            <pc:docMk/>
            <pc:sldMk cId="2124192201" sldId="543"/>
            <ac:spMk id="8" creationId="{4EDBCB09-D995-422D-87CD-70E194643C92}"/>
          </ac:spMkLst>
        </pc:spChg>
        <pc:spChg chg="add mod">
          <ac:chgData name="Deepika Vatsa" userId="f7100972-27fe-4ee6-8fb4-ec9b7931b409" providerId="ADAL" clId="{3291ADED-E722-4D72-B4E8-25130B6F1C00}" dt="2022-08-02T09:50:53.250" v="4097" actId="404"/>
          <ac:spMkLst>
            <pc:docMk/>
            <pc:sldMk cId="2124192201" sldId="543"/>
            <ac:spMk id="15" creationId="{BCBCDEEC-C4B5-4EB8-8B4B-EDA9E99D2F16}"/>
          </ac:spMkLst>
        </pc:spChg>
        <pc:picChg chg="add del mod ord modCrop">
          <ac:chgData name="Deepika Vatsa" userId="f7100972-27fe-4ee6-8fb4-ec9b7931b409" providerId="ADAL" clId="{3291ADED-E722-4D72-B4E8-25130B6F1C00}" dt="2022-08-02T05:08:51.252" v="333" actId="478"/>
          <ac:picMkLst>
            <pc:docMk/>
            <pc:sldMk cId="2124192201" sldId="543"/>
            <ac:picMk id="5" creationId="{EAA760CC-D0E1-431A-8755-A1CCFEED6C63}"/>
          </ac:picMkLst>
        </pc:picChg>
        <pc:picChg chg="add mod modCrop">
          <ac:chgData name="Deepika Vatsa" userId="f7100972-27fe-4ee6-8fb4-ec9b7931b409" providerId="ADAL" clId="{3291ADED-E722-4D72-B4E8-25130B6F1C00}" dt="2022-08-02T09:50:29.824" v="4070" actId="1076"/>
          <ac:picMkLst>
            <pc:docMk/>
            <pc:sldMk cId="2124192201" sldId="543"/>
            <ac:picMk id="10" creationId="{E22FD091-D2AC-48F7-854B-91EBD889B3F2}"/>
          </ac:picMkLst>
        </pc:picChg>
        <pc:picChg chg="add mod modCrop">
          <ac:chgData name="Deepika Vatsa" userId="f7100972-27fe-4ee6-8fb4-ec9b7931b409" providerId="ADAL" clId="{3291ADED-E722-4D72-B4E8-25130B6F1C00}" dt="2022-08-02T09:51:06.917" v="4100" actId="1076"/>
          <ac:picMkLst>
            <pc:docMk/>
            <pc:sldMk cId="2124192201" sldId="543"/>
            <ac:picMk id="12" creationId="{961DF107-8E6A-4173-8D7A-1EDDEDFF0A4D}"/>
          </ac:picMkLst>
        </pc:picChg>
        <pc:picChg chg="add mod">
          <ac:chgData name="Deepika Vatsa" userId="f7100972-27fe-4ee6-8fb4-ec9b7931b409" providerId="ADAL" clId="{3291ADED-E722-4D72-B4E8-25130B6F1C00}" dt="2022-08-02T05:22:06.922" v="710" actId="1076"/>
          <ac:picMkLst>
            <pc:docMk/>
            <pc:sldMk cId="2124192201" sldId="543"/>
            <ac:picMk id="14" creationId="{0DD799E7-7D4D-4C6B-92A7-A4277A6B985F}"/>
          </ac:picMkLst>
        </pc:picChg>
      </pc:sldChg>
      <pc:sldChg chg="addSp delSp modSp new del mod">
        <pc:chgData name="Deepika Vatsa" userId="f7100972-27fe-4ee6-8fb4-ec9b7931b409" providerId="ADAL" clId="{3291ADED-E722-4D72-B4E8-25130B6F1C00}" dt="2022-08-02T04:49:36.765" v="242" actId="47"/>
        <pc:sldMkLst>
          <pc:docMk/>
          <pc:sldMk cId="3812708689" sldId="543"/>
        </pc:sldMkLst>
        <pc:spChg chg="del">
          <ac:chgData name="Deepika Vatsa" userId="f7100972-27fe-4ee6-8fb4-ec9b7931b409" providerId="ADAL" clId="{3291ADED-E722-4D72-B4E8-25130B6F1C00}" dt="2022-08-02T04:48:59.826" v="233" actId="478"/>
          <ac:spMkLst>
            <pc:docMk/>
            <pc:sldMk cId="3812708689" sldId="543"/>
            <ac:spMk id="2" creationId="{27972EE3-664C-410B-AE5B-BD15536AEAB6}"/>
          </ac:spMkLst>
        </pc:spChg>
        <pc:picChg chg="add del mod modCrop">
          <ac:chgData name="Deepika Vatsa" userId="f7100972-27fe-4ee6-8fb4-ec9b7931b409" providerId="ADAL" clId="{3291ADED-E722-4D72-B4E8-25130B6F1C00}" dt="2022-08-02T04:49:11.965" v="236" actId="21"/>
          <ac:picMkLst>
            <pc:docMk/>
            <pc:sldMk cId="3812708689" sldId="543"/>
            <ac:picMk id="4" creationId="{8E850A99-AA6D-4EB0-9E72-CC82985C4DD4}"/>
          </ac:picMkLst>
        </pc:picChg>
      </pc:sldChg>
      <pc:sldChg chg="new del">
        <pc:chgData name="Deepika Vatsa" userId="f7100972-27fe-4ee6-8fb4-ec9b7931b409" providerId="ADAL" clId="{3291ADED-E722-4D72-B4E8-25130B6F1C00}" dt="2022-08-02T05:38:33.463" v="991" actId="47"/>
        <pc:sldMkLst>
          <pc:docMk/>
          <pc:sldMk cId="2707398985" sldId="544"/>
        </pc:sldMkLst>
      </pc:sldChg>
      <pc:sldChg chg="addSp modSp add mod modNotesTx">
        <pc:chgData name="Deepika Vatsa" userId="f7100972-27fe-4ee6-8fb4-ec9b7931b409" providerId="ADAL" clId="{3291ADED-E722-4D72-B4E8-25130B6F1C00}" dt="2022-08-02T10:25:31.588" v="6900" actId="20577"/>
        <pc:sldMkLst>
          <pc:docMk/>
          <pc:sldMk cId="3333838952" sldId="544"/>
        </pc:sldMkLst>
        <pc:spChg chg="add mod">
          <ac:chgData name="Deepika Vatsa" userId="f7100972-27fe-4ee6-8fb4-ec9b7931b409" providerId="ADAL" clId="{3291ADED-E722-4D72-B4E8-25130B6F1C00}" dt="2022-08-02T05:44:53.548" v="1437" actId="403"/>
          <ac:spMkLst>
            <pc:docMk/>
            <pc:sldMk cId="3333838952" sldId="544"/>
            <ac:spMk id="2" creationId="{876EC85A-9E98-431D-99DA-93047B6A1169}"/>
          </ac:spMkLst>
        </pc:spChg>
        <pc:spChg chg="mod">
          <ac:chgData name="Deepika Vatsa" userId="f7100972-27fe-4ee6-8fb4-ec9b7931b409" providerId="ADAL" clId="{3291ADED-E722-4D72-B4E8-25130B6F1C00}" dt="2022-08-02T10:17:30.436" v="6063" actId="20577"/>
          <ac:spMkLst>
            <pc:docMk/>
            <pc:sldMk cId="3333838952" sldId="544"/>
            <ac:spMk id="3" creationId="{73C816AA-8985-49DC-B97C-CF26B5B068D9}"/>
          </ac:spMkLst>
        </pc:spChg>
        <pc:spChg chg="add mod">
          <ac:chgData name="Deepika Vatsa" userId="f7100972-27fe-4ee6-8fb4-ec9b7931b409" providerId="ADAL" clId="{3291ADED-E722-4D72-B4E8-25130B6F1C00}" dt="2022-08-02T05:49:54.909" v="1466" actId="1037"/>
          <ac:spMkLst>
            <pc:docMk/>
            <pc:sldMk cId="3333838952" sldId="544"/>
            <ac:spMk id="7" creationId="{150361ED-11EB-47EB-B13D-82A3255775C2}"/>
          </ac:spMkLst>
        </pc:spChg>
        <pc:spChg chg="add mod">
          <ac:chgData name="Deepika Vatsa" userId="f7100972-27fe-4ee6-8fb4-ec9b7931b409" providerId="ADAL" clId="{3291ADED-E722-4D72-B4E8-25130B6F1C00}" dt="2022-08-02T05:44:42.431" v="1435" actId="403"/>
          <ac:spMkLst>
            <pc:docMk/>
            <pc:sldMk cId="3333838952" sldId="544"/>
            <ac:spMk id="8" creationId="{B24B5BFC-C5EC-4EEF-A678-F331A68AA639}"/>
          </ac:spMkLst>
        </pc:spChg>
        <pc:spChg chg="mod">
          <ac:chgData name="Deepika Vatsa" userId="f7100972-27fe-4ee6-8fb4-ec9b7931b409" providerId="ADAL" clId="{3291ADED-E722-4D72-B4E8-25130B6F1C00}" dt="2022-08-02T05:38:42.026" v="996" actId="20577"/>
          <ac:spMkLst>
            <pc:docMk/>
            <pc:sldMk cId="3333838952" sldId="544"/>
            <ac:spMk id="12290" creationId="{795297E3-61AF-419D-AA9F-FB176E051720}"/>
          </ac:spMkLst>
        </pc:spChg>
        <pc:picChg chg="add mod">
          <ac:chgData name="Deepika Vatsa" userId="f7100972-27fe-4ee6-8fb4-ec9b7931b409" providerId="ADAL" clId="{3291ADED-E722-4D72-B4E8-25130B6F1C00}" dt="2022-08-02T05:49:05.369" v="1440" actId="1076"/>
          <ac:picMkLst>
            <pc:docMk/>
            <pc:sldMk cId="3333838952" sldId="544"/>
            <ac:picMk id="5" creationId="{0633AD17-0538-493C-BF7B-FCBAD7595C07}"/>
          </ac:picMkLst>
        </pc:picChg>
        <pc:picChg chg="add mod">
          <ac:chgData name="Deepika Vatsa" userId="f7100972-27fe-4ee6-8fb4-ec9b7931b409" providerId="ADAL" clId="{3291ADED-E722-4D72-B4E8-25130B6F1C00}" dt="2022-08-02T05:50:01.106" v="1468" actId="1076"/>
          <ac:picMkLst>
            <pc:docMk/>
            <pc:sldMk cId="3333838952" sldId="544"/>
            <ac:picMk id="9" creationId="{22F66F09-6D24-4648-8D4B-04BBE4E1E515}"/>
          </ac:picMkLst>
        </pc:picChg>
        <pc:picChg chg="add mod">
          <ac:chgData name="Deepika Vatsa" userId="f7100972-27fe-4ee6-8fb4-ec9b7931b409" providerId="ADAL" clId="{3291ADED-E722-4D72-B4E8-25130B6F1C00}" dt="2022-08-02T05:51:06.210" v="1470" actId="1076"/>
          <ac:picMkLst>
            <pc:docMk/>
            <pc:sldMk cId="3333838952" sldId="544"/>
            <ac:picMk id="11" creationId="{9EF450B5-A787-4EA7-BA06-A5123E0609ED}"/>
          </ac:picMkLst>
        </pc:picChg>
      </pc:sldChg>
      <pc:sldChg chg="addSp delSp modSp new mod modNotesTx">
        <pc:chgData name="Deepika Vatsa" userId="f7100972-27fe-4ee6-8fb4-ec9b7931b409" providerId="ADAL" clId="{3291ADED-E722-4D72-B4E8-25130B6F1C00}" dt="2022-08-03T09:54:38.622" v="8918" actId="20577"/>
        <pc:sldMkLst>
          <pc:docMk/>
          <pc:sldMk cId="4255949818" sldId="545"/>
        </pc:sldMkLst>
        <pc:spChg chg="mod">
          <ac:chgData name="Deepika Vatsa" userId="f7100972-27fe-4ee6-8fb4-ec9b7931b409" providerId="ADAL" clId="{3291ADED-E722-4D72-B4E8-25130B6F1C00}" dt="2022-08-02T06:21:12.163" v="1857" actId="14100"/>
          <ac:spMkLst>
            <pc:docMk/>
            <pc:sldMk cId="4255949818" sldId="545"/>
            <ac:spMk id="2" creationId="{E198A5B3-AA77-4574-857A-B0BAF7ED7A51}"/>
          </ac:spMkLst>
        </pc:spChg>
        <pc:spChg chg="add mod">
          <ac:chgData name="Deepika Vatsa" userId="f7100972-27fe-4ee6-8fb4-ec9b7931b409" providerId="ADAL" clId="{3291ADED-E722-4D72-B4E8-25130B6F1C00}" dt="2022-08-02T06:03:15.895" v="1703" actId="14100"/>
          <ac:spMkLst>
            <pc:docMk/>
            <pc:sldMk cId="4255949818" sldId="545"/>
            <ac:spMk id="3" creationId="{7513A98B-7EE2-411B-9C45-C5B84E25262E}"/>
          </ac:spMkLst>
        </pc:spChg>
        <pc:spChg chg="add del mod">
          <ac:chgData name="Deepika Vatsa" userId="f7100972-27fe-4ee6-8fb4-ec9b7931b409" providerId="ADAL" clId="{3291ADED-E722-4D72-B4E8-25130B6F1C00}" dt="2022-08-02T06:25:40.535" v="1910" actId="478"/>
          <ac:spMkLst>
            <pc:docMk/>
            <pc:sldMk cId="4255949818" sldId="545"/>
            <ac:spMk id="6" creationId="{B521FFDF-D974-4507-AFF6-0CB68B7888C0}"/>
          </ac:spMkLst>
        </pc:spChg>
        <pc:spChg chg="add del mod">
          <ac:chgData name="Deepika Vatsa" userId="f7100972-27fe-4ee6-8fb4-ec9b7931b409" providerId="ADAL" clId="{3291ADED-E722-4D72-B4E8-25130B6F1C00}" dt="2022-08-02T06:25:40.535" v="1910" actId="478"/>
          <ac:spMkLst>
            <pc:docMk/>
            <pc:sldMk cId="4255949818" sldId="545"/>
            <ac:spMk id="7" creationId="{FA18092F-4840-404B-BFBD-0D6D40908BAF}"/>
          </ac:spMkLst>
        </pc:spChg>
        <pc:spChg chg="add del mod">
          <ac:chgData name="Deepika Vatsa" userId="f7100972-27fe-4ee6-8fb4-ec9b7931b409" providerId="ADAL" clId="{3291ADED-E722-4D72-B4E8-25130B6F1C00}" dt="2022-08-02T06:25:40.535" v="1910" actId="478"/>
          <ac:spMkLst>
            <pc:docMk/>
            <pc:sldMk cId="4255949818" sldId="545"/>
            <ac:spMk id="8" creationId="{E6C69D27-A4EF-4CC7-8D28-79879990C359}"/>
          </ac:spMkLst>
        </pc:spChg>
        <pc:spChg chg="add del mod">
          <ac:chgData name="Deepika Vatsa" userId="f7100972-27fe-4ee6-8fb4-ec9b7931b409" providerId="ADAL" clId="{3291ADED-E722-4D72-B4E8-25130B6F1C00}" dt="2022-08-02T06:25:40.535" v="1910" actId="478"/>
          <ac:spMkLst>
            <pc:docMk/>
            <pc:sldMk cId="4255949818" sldId="545"/>
            <ac:spMk id="9" creationId="{76E4AEF4-99F8-4669-84EB-1355F1DF246D}"/>
          </ac:spMkLst>
        </pc:spChg>
        <pc:picChg chg="add del mod">
          <ac:chgData name="Deepika Vatsa" userId="f7100972-27fe-4ee6-8fb4-ec9b7931b409" providerId="ADAL" clId="{3291ADED-E722-4D72-B4E8-25130B6F1C00}" dt="2022-08-02T06:25:33.173" v="1909" actId="478"/>
          <ac:picMkLst>
            <pc:docMk/>
            <pc:sldMk cId="4255949818" sldId="545"/>
            <ac:picMk id="5" creationId="{D39E487D-42BD-44B6-86D2-E1A0668F8BCA}"/>
          </ac:picMkLst>
        </pc:picChg>
        <pc:picChg chg="add del mod">
          <ac:chgData name="Deepika Vatsa" userId="f7100972-27fe-4ee6-8fb4-ec9b7931b409" providerId="ADAL" clId="{3291ADED-E722-4D72-B4E8-25130B6F1C00}" dt="2022-08-02T06:30:42.220" v="1918" actId="478"/>
          <ac:picMkLst>
            <pc:docMk/>
            <pc:sldMk cId="4255949818" sldId="545"/>
            <ac:picMk id="10" creationId="{88D4E2BA-BF81-4099-83C0-F70D1CCC3FFB}"/>
          </ac:picMkLst>
        </pc:picChg>
        <pc:picChg chg="add mod">
          <ac:chgData name="Deepika Vatsa" userId="f7100972-27fe-4ee6-8fb4-ec9b7931b409" providerId="ADAL" clId="{3291ADED-E722-4D72-B4E8-25130B6F1C00}" dt="2022-08-02T06:31:00.026" v="1925" actId="1076"/>
          <ac:picMkLst>
            <pc:docMk/>
            <pc:sldMk cId="4255949818" sldId="545"/>
            <ac:picMk id="12" creationId="{0582751B-1751-4F42-988E-8FD8C485FBDC}"/>
          </ac:picMkLst>
        </pc:picChg>
      </pc:sldChg>
      <pc:sldChg chg="addSp delSp modSp add del mod">
        <pc:chgData name="Deepika Vatsa" userId="f7100972-27fe-4ee6-8fb4-ec9b7931b409" providerId="ADAL" clId="{3291ADED-E722-4D72-B4E8-25130B6F1C00}" dt="2022-08-02T06:25:59.094" v="1917" actId="47"/>
        <pc:sldMkLst>
          <pc:docMk/>
          <pc:sldMk cId="1248345707" sldId="546"/>
        </pc:sldMkLst>
        <pc:picChg chg="del">
          <ac:chgData name="Deepika Vatsa" userId="f7100972-27fe-4ee6-8fb4-ec9b7931b409" providerId="ADAL" clId="{3291ADED-E722-4D72-B4E8-25130B6F1C00}" dt="2022-08-02T06:25:24.176" v="1906" actId="478"/>
          <ac:picMkLst>
            <pc:docMk/>
            <pc:sldMk cId="1248345707" sldId="546"/>
            <ac:picMk id="5" creationId="{D39E487D-42BD-44B6-86D2-E1A0668F8BCA}"/>
          </ac:picMkLst>
        </pc:picChg>
        <pc:picChg chg="add del mod">
          <ac:chgData name="Deepika Vatsa" userId="f7100972-27fe-4ee6-8fb4-ec9b7931b409" providerId="ADAL" clId="{3291ADED-E722-4D72-B4E8-25130B6F1C00}" dt="2022-08-02T06:25:44.813" v="1911" actId="21"/>
          <ac:picMkLst>
            <pc:docMk/>
            <pc:sldMk cId="1248345707" sldId="546"/>
            <ac:picMk id="10" creationId="{E485923E-3299-4004-A860-BA498B818011}"/>
          </ac:picMkLst>
        </pc:picChg>
      </pc:sldChg>
      <pc:sldChg chg="addSp delSp modSp new mod modNotesTx">
        <pc:chgData name="Deepika Vatsa" userId="f7100972-27fe-4ee6-8fb4-ec9b7931b409" providerId="ADAL" clId="{3291ADED-E722-4D72-B4E8-25130B6F1C00}" dt="2022-08-03T09:01:09.111" v="8136" actId="20577"/>
        <pc:sldMkLst>
          <pc:docMk/>
          <pc:sldMk cId="3134347243" sldId="546"/>
        </pc:sldMkLst>
        <pc:spChg chg="del mod">
          <ac:chgData name="Deepika Vatsa" userId="f7100972-27fe-4ee6-8fb4-ec9b7931b409" providerId="ADAL" clId="{3291ADED-E722-4D72-B4E8-25130B6F1C00}" dt="2022-08-02T07:15:45.072" v="1937" actId="478"/>
          <ac:spMkLst>
            <pc:docMk/>
            <pc:sldMk cId="3134347243" sldId="546"/>
            <ac:spMk id="2" creationId="{8A67B2D3-E82B-4A59-950C-83131B956037}"/>
          </ac:spMkLst>
        </pc:spChg>
        <pc:spChg chg="add mod">
          <ac:chgData name="Deepika Vatsa" userId="f7100972-27fe-4ee6-8fb4-ec9b7931b409" providerId="ADAL" clId="{3291ADED-E722-4D72-B4E8-25130B6F1C00}" dt="2022-08-03T08:59:32.327" v="8029"/>
          <ac:spMkLst>
            <pc:docMk/>
            <pc:sldMk cId="3134347243" sldId="546"/>
            <ac:spMk id="6" creationId="{4A2BBF6E-CEFD-4B3B-9213-771FB248BFDE}"/>
          </ac:spMkLst>
        </pc:spChg>
        <pc:picChg chg="add mod modCrop">
          <ac:chgData name="Deepika Vatsa" userId="f7100972-27fe-4ee6-8fb4-ec9b7931b409" providerId="ADAL" clId="{3291ADED-E722-4D72-B4E8-25130B6F1C00}" dt="2022-08-02T07:15:32.688" v="1935" actId="1076"/>
          <ac:picMkLst>
            <pc:docMk/>
            <pc:sldMk cId="3134347243" sldId="546"/>
            <ac:picMk id="4" creationId="{9E1038A7-A714-4537-AACF-317428CC9041}"/>
          </ac:picMkLst>
        </pc:picChg>
        <pc:picChg chg="add mod modCrop">
          <ac:chgData name="Deepika Vatsa" userId="f7100972-27fe-4ee6-8fb4-ec9b7931b409" providerId="ADAL" clId="{3291ADED-E722-4D72-B4E8-25130B6F1C00}" dt="2022-08-02T07:15:28.981" v="1934" actId="1076"/>
          <ac:picMkLst>
            <pc:docMk/>
            <pc:sldMk cId="3134347243" sldId="546"/>
            <ac:picMk id="5" creationId="{8BC749A2-F79D-459C-AFD0-819778A1F160}"/>
          </ac:picMkLst>
        </pc:picChg>
      </pc:sldChg>
      <pc:sldChg chg="addSp delSp modSp new mod">
        <pc:chgData name="Deepika Vatsa" userId="f7100972-27fe-4ee6-8fb4-ec9b7931b409" providerId="ADAL" clId="{3291ADED-E722-4D72-B4E8-25130B6F1C00}" dt="2022-08-03T10:11:14.517" v="9532" actId="1076"/>
        <pc:sldMkLst>
          <pc:docMk/>
          <pc:sldMk cId="1109385362" sldId="547"/>
        </pc:sldMkLst>
        <pc:spChg chg="add del">
          <ac:chgData name="Deepika Vatsa" userId="f7100972-27fe-4ee6-8fb4-ec9b7931b409" providerId="ADAL" clId="{3291ADED-E722-4D72-B4E8-25130B6F1C00}" dt="2022-08-02T07:29:45.273" v="1950" actId="478"/>
          <ac:spMkLst>
            <pc:docMk/>
            <pc:sldMk cId="1109385362" sldId="547"/>
            <ac:spMk id="2" creationId="{16647000-37EF-4977-9339-0B1B74C4DC3E}"/>
          </ac:spMkLst>
        </pc:spChg>
        <pc:spChg chg="add mod">
          <ac:chgData name="Deepika Vatsa" userId="f7100972-27fe-4ee6-8fb4-ec9b7931b409" providerId="ADAL" clId="{3291ADED-E722-4D72-B4E8-25130B6F1C00}" dt="2022-08-03T09:55:38.503" v="8932" actId="20577"/>
          <ac:spMkLst>
            <pc:docMk/>
            <pc:sldMk cId="1109385362" sldId="547"/>
            <ac:spMk id="3" creationId="{CE692883-A57E-4D91-884A-76AC513E9C94}"/>
          </ac:spMkLst>
        </pc:spChg>
        <pc:spChg chg="add mod">
          <ac:chgData name="Deepika Vatsa" userId="f7100972-27fe-4ee6-8fb4-ec9b7931b409" providerId="ADAL" clId="{3291ADED-E722-4D72-B4E8-25130B6F1C00}" dt="2022-08-03T10:11:14.517" v="9532" actId="1076"/>
          <ac:spMkLst>
            <pc:docMk/>
            <pc:sldMk cId="1109385362" sldId="547"/>
            <ac:spMk id="4" creationId="{2D57B701-10FD-461C-9863-7FD02A3164D8}"/>
          </ac:spMkLst>
        </pc:spChg>
      </pc:sldChg>
      <pc:sldChg chg="addSp delSp modSp new mod modNotesTx">
        <pc:chgData name="Deepika Vatsa" userId="f7100972-27fe-4ee6-8fb4-ec9b7931b409" providerId="ADAL" clId="{3291ADED-E722-4D72-B4E8-25130B6F1C00}" dt="2022-08-03T09:59:13.345" v="8976" actId="20577"/>
        <pc:sldMkLst>
          <pc:docMk/>
          <pc:sldMk cId="1888868402" sldId="548"/>
        </pc:sldMkLst>
        <pc:spChg chg="del">
          <ac:chgData name="Deepika Vatsa" userId="f7100972-27fe-4ee6-8fb4-ec9b7931b409" providerId="ADAL" clId="{3291ADED-E722-4D72-B4E8-25130B6F1C00}" dt="2022-08-02T07:34:38.295" v="2041" actId="478"/>
          <ac:spMkLst>
            <pc:docMk/>
            <pc:sldMk cId="1888868402" sldId="548"/>
            <ac:spMk id="2" creationId="{EEE392AC-8BD0-408E-A870-9EEFF6380150}"/>
          </ac:spMkLst>
        </pc:spChg>
        <pc:spChg chg="add mod">
          <ac:chgData name="Deepika Vatsa" userId="f7100972-27fe-4ee6-8fb4-ec9b7931b409" providerId="ADAL" clId="{3291ADED-E722-4D72-B4E8-25130B6F1C00}" dt="2022-08-03T09:59:13.345" v="8976" actId="20577"/>
          <ac:spMkLst>
            <pc:docMk/>
            <pc:sldMk cId="1888868402" sldId="548"/>
            <ac:spMk id="5" creationId="{0FDEED16-F3F7-444C-BA0B-6F43726B3E9D}"/>
          </ac:spMkLst>
        </pc:spChg>
        <pc:picChg chg="add mod modCrop">
          <ac:chgData name="Deepika Vatsa" userId="f7100972-27fe-4ee6-8fb4-ec9b7931b409" providerId="ADAL" clId="{3291ADED-E722-4D72-B4E8-25130B6F1C00}" dt="2022-08-03T09:17:01.925" v="8431" actId="14100"/>
          <ac:picMkLst>
            <pc:docMk/>
            <pc:sldMk cId="1888868402" sldId="548"/>
            <ac:picMk id="4" creationId="{0BA75463-27E0-4F69-A0DE-9CC524FCC1C3}"/>
          </ac:picMkLst>
        </pc:picChg>
      </pc:sldChg>
      <pc:sldChg chg="addSp delSp modSp new del mod">
        <pc:chgData name="Deepika Vatsa" userId="f7100972-27fe-4ee6-8fb4-ec9b7931b409" providerId="ADAL" clId="{3291ADED-E722-4D72-B4E8-25130B6F1C00}" dt="2022-08-03T10:17:50.603" v="9533" actId="47"/>
        <pc:sldMkLst>
          <pc:docMk/>
          <pc:sldMk cId="1000256191" sldId="549"/>
        </pc:sldMkLst>
        <pc:spChg chg="del">
          <ac:chgData name="Deepika Vatsa" userId="f7100972-27fe-4ee6-8fb4-ec9b7931b409" providerId="ADAL" clId="{3291ADED-E722-4D72-B4E8-25130B6F1C00}" dt="2022-08-02T07:34:58.188" v="2044" actId="478"/>
          <ac:spMkLst>
            <pc:docMk/>
            <pc:sldMk cId="1000256191" sldId="549"/>
            <ac:spMk id="2" creationId="{3330A2DE-C7D1-4794-A799-D99D78CBCF1B}"/>
          </ac:spMkLst>
        </pc:spChg>
        <pc:spChg chg="add mod">
          <ac:chgData name="Deepika Vatsa" userId="f7100972-27fe-4ee6-8fb4-ec9b7931b409" providerId="ADAL" clId="{3291ADED-E722-4D72-B4E8-25130B6F1C00}" dt="2022-08-02T07:35:19.257" v="2051" actId="404"/>
          <ac:spMkLst>
            <pc:docMk/>
            <pc:sldMk cId="1000256191" sldId="549"/>
            <ac:spMk id="4" creationId="{08D39C8E-BB5B-426A-99D1-448D577A44FE}"/>
          </ac:spMkLst>
        </pc:spChg>
      </pc:sldChg>
      <pc:sldChg chg="addSp modSp new del mod">
        <pc:chgData name="Deepika Vatsa" userId="f7100972-27fe-4ee6-8fb4-ec9b7931b409" providerId="ADAL" clId="{3291ADED-E722-4D72-B4E8-25130B6F1C00}" dt="2022-08-03T10:22:37.442" v="9655" actId="2696"/>
        <pc:sldMkLst>
          <pc:docMk/>
          <pc:sldMk cId="781658851" sldId="550"/>
        </pc:sldMkLst>
        <pc:spChg chg="mod">
          <ac:chgData name="Deepika Vatsa" userId="f7100972-27fe-4ee6-8fb4-ec9b7931b409" providerId="ADAL" clId="{3291ADED-E722-4D72-B4E8-25130B6F1C00}" dt="2022-08-02T07:40:47.077" v="2273" actId="20577"/>
          <ac:spMkLst>
            <pc:docMk/>
            <pc:sldMk cId="781658851" sldId="550"/>
            <ac:spMk id="2" creationId="{EC549642-0FBB-4ED8-92EA-65F7EBF2F73D}"/>
          </ac:spMkLst>
        </pc:spChg>
        <pc:spChg chg="add mod">
          <ac:chgData name="Deepika Vatsa" userId="f7100972-27fe-4ee6-8fb4-ec9b7931b409" providerId="ADAL" clId="{3291ADED-E722-4D72-B4E8-25130B6F1C00}" dt="2022-08-02T07:38:55.628" v="2092" actId="20577"/>
          <ac:spMkLst>
            <pc:docMk/>
            <pc:sldMk cId="781658851" sldId="550"/>
            <ac:spMk id="5" creationId="{05E18380-446B-4B6F-9EC6-98B449C15B4F}"/>
          </ac:spMkLst>
        </pc:spChg>
        <pc:picChg chg="add mod modCrop">
          <ac:chgData name="Deepika Vatsa" userId="f7100972-27fe-4ee6-8fb4-ec9b7931b409" providerId="ADAL" clId="{3291ADED-E722-4D72-B4E8-25130B6F1C00}" dt="2022-08-02T07:40:32.518" v="2265" actId="1076"/>
          <ac:picMkLst>
            <pc:docMk/>
            <pc:sldMk cId="781658851" sldId="550"/>
            <ac:picMk id="4" creationId="{BBFFEBB1-41B5-4F9C-B66C-FD24BDF1CEF6}"/>
          </ac:picMkLst>
        </pc:picChg>
      </pc:sldChg>
      <pc:sldChg chg="modSp add mod modNotesTx">
        <pc:chgData name="Deepika Vatsa" userId="f7100972-27fe-4ee6-8fb4-ec9b7931b409" providerId="ADAL" clId="{3291ADED-E722-4D72-B4E8-25130B6F1C00}" dt="2022-08-03T10:28:02.653" v="10199" actId="20577"/>
        <pc:sldMkLst>
          <pc:docMk/>
          <pc:sldMk cId="3934559713" sldId="550"/>
        </pc:sldMkLst>
        <pc:spChg chg="mod">
          <ac:chgData name="Deepika Vatsa" userId="f7100972-27fe-4ee6-8fb4-ec9b7931b409" providerId="ADAL" clId="{3291ADED-E722-4D72-B4E8-25130B6F1C00}" dt="2022-08-03T10:25:05.421" v="9755" actId="20577"/>
          <ac:spMkLst>
            <pc:docMk/>
            <pc:sldMk cId="3934559713" sldId="550"/>
            <ac:spMk id="5" creationId="{05E18380-446B-4B6F-9EC6-98B449C15B4F}"/>
          </ac:spMkLst>
        </pc:spChg>
      </pc:sldChg>
      <pc:sldChg chg="addSp modSp new del mod">
        <pc:chgData name="Deepika Vatsa" userId="f7100972-27fe-4ee6-8fb4-ec9b7931b409" providerId="ADAL" clId="{3291ADED-E722-4D72-B4E8-25130B6F1C00}" dt="2022-08-03T10:29:06.229" v="10200" actId="2696"/>
        <pc:sldMkLst>
          <pc:docMk/>
          <pc:sldMk cId="1474411663" sldId="551"/>
        </pc:sldMkLst>
        <pc:spChg chg="mod">
          <ac:chgData name="Deepika Vatsa" userId="f7100972-27fe-4ee6-8fb4-ec9b7931b409" providerId="ADAL" clId="{3291ADED-E722-4D72-B4E8-25130B6F1C00}" dt="2022-08-02T07:43:41.543" v="2375" actId="20577"/>
          <ac:spMkLst>
            <pc:docMk/>
            <pc:sldMk cId="1474411663" sldId="551"/>
            <ac:spMk id="2" creationId="{092D9BBE-F4BA-4CEA-9889-CD5E166FE24E}"/>
          </ac:spMkLst>
        </pc:spChg>
        <pc:spChg chg="add mod">
          <ac:chgData name="Deepika Vatsa" userId="f7100972-27fe-4ee6-8fb4-ec9b7931b409" providerId="ADAL" clId="{3291ADED-E722-4D72-B4E8-25130B6F1C00}" dt="2022-08-02T07:48:57.866" v="2493"/>
          <ac:spMkLst>
            <pc:docMk/>
            <pc:sldMk cId="1474411663" sldId="551"/>
            <ac:spMk id="5" creationId="{6246AC31-6A6E-4D74-9E39-0B2FA07C3FFF}"/>
          </ac:spMkLst>
        </pc:spChg>
        <pc:picChg chg="add mod modCrop">
          <ac:chgData name="Deepika Vatsa" userId="f7100972-27fe-4ee6-8fb4-ec9b7931b409" providerId="ADAL" clId="{3291ADED-E722-4D72-B4E8-25130B6F1C00}" dt="2022-08-02T07:44:30.224" v="2377" actId="14100"/>
          <ac:picMkLst>
            <pc:docMk/>
            <pc:sldMk cId="1474411663" sldId="551"/>
            <ac:picMk id="4" creationId="{E5F3E230-D84C-4FEF-9191-BA94AFF37035}"/>
          </ac:picMkLst>
        </pc:picChg>
      </pc:sldChg>
      <pc:sldChg chg="add modNotesTx">
        <pc:chgData name="Deepika Vatsa" userId="f7100972-27fe-4ee6-8fb4-ec9b7931b409" providerId="ADAL" clId="{3291ADED-E722-4D72-B4E8-25130B6F1C00}" dt="2022-08-03T10:32:29.907" v="10444" actId="20577"/>
        <pc:sldMkLst>
          <pc:docMk/>
          <pc:sldMk cId="2133940914" sldId="551"/>
        </pc:sldMkLst>
      </pc:sldChg>
      <pc:sldChg chg="addSp delSp modSp new del mod">
        <pc:chgData name="Deepika Vatsa" userId="f7100972-27fe-4ee6-8fb4-ec9b7931b409" providerId="ADAL" clId="{3291ADED-E722-4D72-B4E8-25130B6F1C00}" dt="2022-08-03T10:29:06.229" v="10200" actId="2696"/>
        <pc:sldMkLst>
          <pc:docMk/>
          <pc:sldMk cId="1618428373" sldId="552"/>
        </pc:sldMkLst>
        <pc:spChg chg="add del mod">
          <ac:chgData name="Deepika Vatsa" userId="f7100972-27fe-4ee6-8fb4-ec9b7931b409" providerId="ADAL" clId="{3291ADED-E722-4D72-B4E8-25130B6F1C00}" dt="2022-08-02T07:45:54.155" v="2477" actId="478"/>
          <ac:spMkLst>
            <pc:docMk/>
            <pc:sldMk cId="1618428373" sldId="552"/>
            <ac:spMk id="2" creationId="{5683F6F4-79F8-4442-8988-32A91B96D415}"/>
          </ac:spMkLst>
        </pc:spChg>
        <pc:spChg chg="add del">
          <ac:chgData name="Deepika Vatsa" userId="f7100972-27fe-4ee6-8fb4-ec9b7931b409" providerId="ADAL" clId="{3291ADED-E722-4D72-B4E8-25130B6F1C00}" dt="2022-08-02T07:45:57.269" v="2478" actId="478"/>
          <ac:spMkLst>
            <pc:docMk/>
            <pc:sldMk cId="1618428373" sldId="552"/>
            <ac:spMk id="3" creationId="{5271179C-A427-4F95-B6F9-C1731F04101D}"/>
          </ac:spMkLst>
        </pc:spChg>
        <pc:spChg chg="add del mod">
          <ac:chgData name="Deepika Vatsa" userId="f7100972-27fe-4ee6-8fb4-ec9b7931b409" providerId="ADAL" clId="{3291ADED-E722-4D72-B4E8-25130B6F1C00}" dt="2022-08-02T07:45:54.155" v="2477" actId="478"/>
          <ac:spMkLst>
            <pc:docMk/>
            <pc:sldMk cId="1618428373" sldId="552"/>
            <ac:spMk id="4" creationId="{DA53C79F-5592-4FE7-ADBC-F39F1B7A099A}"/>
          </ac:spMkLst>
        </pc:spChg>
        <pc:spChg chg="add mod">
          <ac:chgData name="Deepika Vatsa" userId="f7100972-27fe-4ee6-8fb4-ec9b7931b409" providerId="ADAL" clId="{3291ADED-E722-4D72-B4E8-25130B6F1C00}" dt="2022-08-02T07:48:59.431" v="2494"/>
          <ac:spMkLst>
            <pc:docMk/>
            <pc:sldMk cId="1618428373" sldId="552"/>
            <ac:spMk id="7" creationId="{923887D4-6EE8-4DE3-81C2-42ACFA588F0C}"/>
          </ac:spMkLst>
        </pc:spChg>
        <pc:picChg chg="add mod">
          <ac:chgData name="Deepika Vatsa" userId="f7100972-27fe-4ee6-8fb4-ec9b7931b409" providerId="ADAL" clId="{3291ADED-E722-4D72-B4E8-25130B6F1C00}" dt="2022-08-02T07:46:20.783" v="2487" actId="1076"/>
          <ac:picMkLst>
            <pc:docMk/>
            <pc:sldMk cId="1618428373" sldId="552"/>
            <ac:picMk id="6" creationId="{832F5D65-D7AA-4A3D-9AE9-7578A1DDFDCC}"/>
          </ac:picMkLst>
        </pc:picChg>
      </pc:sldChg>
      <pc:sldChg chg="add modNotesTx">
        <pc:chgData name="Deepika Vatsa" userId="f7100972-27fe-4ee6-8fb4-ec9b7931b409" providerId="ADAL" clId="{3291ADED-E722-4D72-B4E8-25130B6F1C00}" dt="2022-08-03T10:37:58.482" v="10958" actId="20577"/>
        <pc:sldMkLst>
          <pc:docMk/>
          <pc:sldMk cId="4272627569" sldId="552"/>
        </pc:sldMkLst>
      </pc:sldChg>
      <pc:sldChg chg="addSp delSp modSp new del mod">
        <pc:chgData name="Deepika Vatsa" userId="f7100972-27fe-4ee6-8fb4-ec9b7931b409" providerId="ADAL" clId="{3291ADED-E722-4D72-B4E8-25130B6F1C00}" dt="2022-08-03T10:29:06.229" v="10200" actId="2696"/>
        <pc:sldMkLst>
          <pc:docMk/>
          <pc:sldMk cId="900825494" sldId="553"/>
        </pc:sldMkLst>
        <pc:spChg chg="add del mod">
          <ac:chgData name="Deepika Vatsa" userId="f7100972-27fe-4ee6-8fb4-ec9b7931b409" providerId="ADAL" clId="{3291ADED-E722-4D72-B4E8-25130B6F1C00}" dt="2022-08-02T07:48:42.389" v="2492"/>
          <ac:spMkLst>
            <pc:docMk/>
            <pc:sldMk cId="900825494" sldId="553"/>
            <ac:spMk id="2" creationId="{32A92513-3495-4690-82EB-C3A07CA20CF9}"/>
          </ac:spMkLst>
        </pc:spChg>
        <pc:spChg chg="add del mod">
          <ac:chgData name="Deepika Vatsa" userId="f7100972-27fe-4ee6-8fb4-ec9b7931b409" providerId="ADAL" clId="{3291ADED-E722-4D72-B4E8-25130B6F1C00}" dt="2022-08-02T07:48:42.334" v="2490"/>
          <ac:spMkLst>
            <pc:docMk/>
            <pc:sldMk cId="900825494" sldId="553"/>
            <ac:spMk id="3" creationId="{09549FE9-176F-4809-BF15-685C8187CE43}"/>
          </ac:spMkLst>
        </pc:spChg>
        <pc:spChg chg="add mod">
          <ac:chgData name="Deepika Vatsa" userId="f7100972-27fe-4ee6-8fb4-ec9b7931b409" providerId="ADAL" clId="{3291ADED-E722-4D72-B4E8-25130B6F1C00}" dt="2022-08-02T07:49:00.989" v="2495"/>
          <ac:spMkLst>
            <pc:docMk/>
            <pc:sldMk cId="900825494" sldId="553"/>
            <ac:spMk id="4" creationId="{93C06BB6-9170-4357-A131-2DA4D117C6DE}"/>
          </ac:spMkLst>
        </pc:spChg>
      </pc:sldChg>
      <pc:sldChg chg="add">
        <pc:chgData name="Deepika Vatsa" userId="f7100972-27fe-4ee6-8fb4-ec9b7931b409" providerId="ADAL" clId="{3291ADED-E722-4D72-B4E8-25130B6F1C00}" dt="2022-08-03T10:29:12.558" v="10201"/>
        <pc:sldMkLst>
          <pc:docMk/>
          <pc:sldMk cId="3474017746" sldId="553"/>
        </pc:sldMkLst>
      </pc:sldChg>
      <pc:sldChg chg="addSp delSp modSp new mod modNotesTx">
        <pc:chgData name="Deepika Vatsa" userId="f7100972-27fe-4ee6-8fb4-ec9b7931b409" providerId="ADAL" clId="{3291ADED-E722-4D72-B4E8-25130B6F1C00}" dt="2022-08-04T08:57:53.348" v="11574" actId="20577"/>
        <pc:sldMkLst>
          <pc:docMk/>
          <pc:sldMk cId="3988423650" sldId="554"/>
        </pc:sldMkLst>
        <pc:spChg chg="del">
          <ac:chgData name="Deepika Vatsa" userId="f7100972-27fe-4ee6-8fb4-ec9b7931b409" providerId="ADAL" clId="{3291ADED-E722-4D72-B4E8-25130B6F1C00}" dt="2022-08-02T08:08:41.962" v="2539" actId="478"/>
          <ac:spMkLst>
            <pc:docMk/>
            <pc:sldMk cId="3988423650" sldId="554"/>
            <ac:spMk id="2" creationId="{84DCAB94-2473-4565-85CC-6C8E6775D491}"/>
          </ac:spMkLst>
        </pc:spChg>
        <pc:spChg chg="add mod">
          <ac:chgData name="Deepika Vatsa" userId="f7100972-27fe-4ee6-8fb4-ec9b7931b409" providerId="ADAL" clId="{3291ADED-E722-4D72-B4E8-25130B6F1C00}" dt="2022-08-02T08:11:28.132" v="2549" actId="20577"/>
          <ac:spMkLst>
            <pc:docMk/>
            <pc:sldMk cId="3988423650" sldId="554"/>
            <ac:spMk id="3" creationId="{5A68D9E4-772A-4335-A4B3-D5355BC8BB21}"/>
          </ac:spMkLst>
        </pc:spChg>
        <pc:spChg chg="add mod">
          <ac:chgData name="Deepika Vatsa" userId="f7100972-27fe-4ee6-8fb4-ec9b7931b409" providerId="ADAL" clId="{3291ADED-E722-4D72-B4E8-25130B6F1C00}" dt="2022-08-02T08:12:36.140" v="2643" actId="5793"/>
          <ac:spMkLst>
            <pc:docMk/>
            <pc:sldMk cId="3988423650" sldId="554"/>
            <ac:spMk id="8" creationId="{189FBF5D-5E19-4522-B903-7F6FD38BC976}"/>
          </ac:spMkLst>
        </pc:spChg>
        <pc:picChg chg="add del mod modCrop">
          <ac:chgData name="Deepika Vatsa" userId="f7100972-27fe-4ee6-8fb4-ec9b7931b409" providerId="ADAL" clId="{3291ADED-E722-4D72-B4E8-25130B6F1C00}" dt="2022-08-02T08:11:06.105" v="2543" actId="478"/>
          <ac:picMkLst>
            <pc:docMk/>
            <pc:sldMk cId="3988423650" sldId="554"/>
            <ac:picMk id="5" creationId="{F1ADB4E6-6A08-474C-B22E-44B99EE6D6AA}"/>
          </ac:picMkLst>
        </pc:picChg>
        <pc:picChg chg="add mod modCrop">
          <ac:chgData name="Deepika Vatsa" userId="f7100972-27fe-4ee6-8fb4-ec9b7931b409" providerId="ADAL" clId="{3291ADED-E722-4D72-B4E8-25130B6F1C00}" dt="2022-08-02T08:11:35.803" v="2551" actId="1076"/>
          <ac:picMkLst>
            <pc:docMk/>
            <pc:sldMk cId="3988423650" sldId="554"/>
            <ac:picMk id="7" creationId="{E07BF081-190D-44EE-B7F3-9C8DE7B14266}"/>
          </ac:picMkLst>
        </pc:picChg>
      </pc:sldChg>
      <pc:sldChg chg="addSp delSp modSp add mod modNotesTx">
        <pc:chgData name="Deepika Vatsa" userId="f7100972-27fe-4ee6-8fb4-ec9b7931b409" providerId="ADAL" clId="{3291ADED-E722-4D72-B4E8-25130B6F1C00}" dt="2022-08-04T09:10:34.445" v="12073" actId="20577"/>
        <pc:sldMkLst>
          <pc:docMk/>
          <pc:sldMk cId="2496126553" sldId="555"/>
        </pc:sldMkLst>
        <pc:spChg chg="mod">
          <ac:chgData name="Deepika Vatsa" userId="f7100972-27fe-4ee6-8fb4-ec9b7931b409" providerId="ADAL" clId="{3291ADED-E722-4D72-B4E8-25130B6F1C00}" dt="2022-08-02T08:31:34.707" v="2705" actId="20577"/>
          <ac:spMkLst>
            <pc:docMk/>
            <pc:sldMk cId="2496126553" sldId="555"/>
            <ac:spMk id="3" creationId="{5A68D9E4-772A-4335-A4B3-D5355BC8BB21}"/>
          </ac:spMkLst>
        </pc:spChg>
        <pc:picChg chg="add del mod modCrop">
          <ac:chgData name="Deepika Vatsa" userId="f7100972-27fe-4ee6-8fb4-ec9b7931b409" providerId="ADAL" clId="{3291ADED-E722-4D72-B4E8-25130B6F1C00}" dt="2022-08-04T09:08:37.290" v="11991" actId="478"/>
          <ac:picMkLst>
            <pc:docMk/>
            <pc:sldMk cId="2496126553" sldId="555"/>
            <ac:picMk id="4" creationId="{752A9B22-F617-44A3-91C5-FA700A0152F2}"/>
          </ac:picMkLst>
        </pc:picChg>
        <pc:picChg chg="add mod modCrop">
          <ac:chgData name="Deepika Vatsa" userId="f7100972-27fe-4ee6-8fb4-ec9b7931b409" providerId="ADAL" clId="{3291ADED-E722-4D72-B4E8-25130B6F1C00}" dt="2022-08-04T09:09:17.386" v="12000" actId="1076"/>
          <ac:picMkLst>
            <pc:docMk/>
            <pc:sldMk cId="2496126553" sldId="555"/>
            <ac:picMk id="5" creationId="{7FDC44E3-24BB-4DC5-A835-E1E563F0F38A}"/>
          </ac:picMkLst>
        </pc:picChg>
        <pc:picChg chg="del mod">
          <ac:chgData name="Deepika Vatsa" userId="f7100972-27fe-4ee6-8fb4-ec9b7931b409" providerId="ADAL" clId="{3291ADED-E722-4D72-B4E8-25130B6F1C00}" dt="2022-08-02T08:13:42.826" v="2646" actId="478"/>
          <ac:picMkLst>
            <pc:docMk/>
            <pc:sldMk cId="2496126553" sldId="555"/>
            <ac:picMk id="7" creationId="{E07BF081-190D-44EE-B7F3-9C8DE7B14266}"/>
          </ac:picMkLst>
        </pc:picChg>
      </pc:sldChg>
      <pc:sldChg chg="addSp delSp modSp add mod modNotesTx">
        <pc:chgData name="Deepika Vatsa" userId="f7100972-27fe-4ee6-8fb4-ec9b7931b409" providerId="ADAL" clId="{3291ADED-E722-4D72-B4E8-25130B6F1C00}" dt="2022-08-04T09:12:05.745" v="12117" actId="20577"/>
        <pc:sldMkLst>
          <pc:docMk/>
          <pc:sldMk cId="3542942855" sldId="556"/>
        </pc:sldMkLst>
        <pc:spChg chg="mod">
          <ac:chgData name="Deepika Vatsa" userId="f7100972-27fe-4ee6-8fb4-ec9b7931b409" providerId="ADAL" clId="{3291ADED-E722-4D72-B4E8-25130B6F1C00}" dt="2022-08-02T08:31:44.643" v="2732" actId="20577"/>
          <ac:spMkLst>
            <pc:docMk/>
            <pc:sldMk cId="3542942855" sldId="556"/>
            <ac:spMk id="3" creationId="{5A68D9E4-772A-4335-A4B3-D5355BC8BB21}"/>
          </ac:spMkLst>
        </pc:spChg>
        <pc:spChg chg="del mod">
          <ac:chgData name="Deepika Vatsa" userId="f7100972-27fe-4ee6-8fb4-ec9b7931b409" providerId="ADAL" clId="{3291ADED-E722-4D72-B4E8-25130B6F1C00}" dt="2022-08-02T08:31:47.956" v="2733" actId="478"/>
          <ac:spMkLst>
            <pc:docMk/>
            <pc:sldMk cId="3542942855" sldId="556"/>
            <ac:spMk id="8" creationId="{189FBF5D-5E19-4522-B903-7F6FD38BC976}"/>
          </ac:spMkLst>
        </pc:spChg>
        <pc:picChg chg="del">
          <ac:chgData name="Deepika Vatsa" userId="f7100972-27fe-4ee6-8fb4-ec9b7931b409" providerId="ADAL" clId="{3291ADED-E722-4D72-B4E8-25130B6F1C00}" dt="2022-08-02T08:14:53.066" v="2666" actId="478"/>
          <ac:picMkLst>
            <pc:docMk/>
            <pc:sldMk cId="3542942855" sldId="556"/>
            <ac:picMk id="4" creationId="{752A9B22-F617-44A3-91C5-FA700A0152F2}"/>
          </ac:picMkLst>
        </pc:picChg>
        <pc:picChg chg="add mod modCrop">
          <ac:chgData name="Deepika Vatsa" userId="f7100972-27fe-4ee6-8fb4-ec9b7931b409" providerId="ADAL" clId="{3291ADED-E722-4D72-B4E8-25130B6F1C00}" dt="2022-08-02T08:31:54.747" v="2736" actId="1076"/>
          <ac:picMkLst>
            <pc:docMk/>
            <pc:sldMk cId="3542942855" sldId="556"/>
            <ac:picMk id="5" creationId="{6BF35E3C-1F2B-42D7-BAD5-8F6472D5382C}"/>
          </ac:picMkLst>
        </pc:picChg>
      </pc:sldChg>
      <pc:sldChg chg="addSp delSp modSp new mod modNotesTx">
        <pc:chgData name="Deepika Vatsa" userId="f7100972-27fe-4ee6-8fb4-ec9b7931b409" providerId="ADAL" clId="{3291ADED-E722-4D72-B4E8-25130B6F1C00}" dt="2022-08-04T09:28:58.430" v="12726" actId="20577"/>
        <pc:sldMkLst>
          <pc:docMk/>
          <pc:sldMk cId="2762624031" sldId="557"/>
        </pc:sldMkLst>
        <pc:spChg chg="mod">
          <ac:chgData name="Deepika Vatsa" userId="f7100972-27fe-4ee6-8fb4-ec9b7931b409" providerId="ADAL" clId="{3291ADED-E722-4D72-B4E8-25130B6F1C00}" dt="2022-08-02T08:56:57.351" v="2826" actId="20577"/>
          <ac:spMkLst>
            <pc:docMk/>
            <pc:sldMk cId="2762624031" sldId="557"/>
            <ac:spMk id="2" creationId="{9888C39D-F166-4A1D-863D-8F9F17378625}"/>
          </ac:spMkLst>
        </pc:spChg>
        <pc:spChg chg="add mod">
          <ac:chgData name="Deepika Vatsa" userId="f7100972-27fe-4ee6-8fb4-ec9b7931b409" providerId="ADAL" clId="{3291ADED-E722-4D72-B4E8-25130B6F1C00}" dt="2022-08-02T08:55:50.311" v="2756" actId="20577"/>
          <ac:spMkLst>
            <pc:docMk/>
            <pc:sldMk cId="2762624031" sldId="557"/>
            <ac:spMk id="5" creationId="{B89011E9-2C6B-499A-90CC-F574276A9CCF}"/>
          </ac:spMkLst>
        </pc:spChg>
        <pc:picChg chg="add del mod modCrop">
          <ac:chgData name="Deepika Vatsa" userId="f7100972-27fe-4ee6-8fb4-ec9b7931b409" providerId="ADAL" clId="{3291ADED-E722-4D72-B4E8-25130B6F1C00}" dt="2022-08-02T08:59:09.163" v="2838" actId="478"/>
          <ac:picMkLst>
            <pc:docMk/>
            <pc:sldMk cId="2762624031" sldId="557"/>
            <ac:picMk id="4" creationId="{A91E4936-77DE-4AFB-A8D9-1A454EE8FF9D}"/>
          </ac:picMkLst>
        </pc:picChg>
        <pc:picChg chg="add del mod modCrop">
          <ac:chgData name="Deepika Vatsa" userId="f7100972-27fe-4ee6-8fb4-ec9b7931b409" providerId="ADAL" clId="{3291ADED-E722-4D72-B4E8-25130B6F1C00}" dt="2022-08-02T08:59:11.229" v="2839" actId="478"/>
          <ac:picMkLst>
            <pc:docMk/>
            <pc:sldMk cId="2762624031" sldId="557"/>
            <ac:picMk id="7" creationId="{AE59815B-A569-4C41-ABAF-29EDBAD9540E}"/>
          </ac:picMkLst>
        </pc:picChg>
        <pc:picChg chg="add mod modCrop">
          <ac:chgData name="Deepika Vatsa" userId="f7100972-27fe-4ee6-8fb4-ec9b7931b409" providerId="ADAL" clId="{3291ADED-E722-4D72-B4E8-25130B6F1C00}" dt="2022-08-02T08:59:38.896" v="2846" actId="14100"/>
          <ac:picMkLst>
            <pc:docMk/>
            <pc:sldMk cId="2762624031" sldId="557"/>
            <ac:picMk id="9" creationId="{C01BB7F5-2CA2-4385-9EFB-E4F3A1BBBBE3}"/>
          </ac:picMkLst>
        </pc:picChg>
      </pc:sldChg>
      <pc:sldChg chg="addSp delSp modSp new mod modNotesTx">
        <pc:chgData name="Deepika Vatsa" userId="f7100972-27fe-4ee6-8fb4-ec9b7931b409" providerId="ADAL" clId="{3291ADED-E722-4D72-B4E8-25130B6F1C00}" dt="2022-08-04T09:32:40.056" v="12908" actId="20577"/>
        <pc:sldMkLst>
          <pc:docMk/>
          <pc:sldMk cId="1537609984" sldId="558"/>
        </pc:sldMkLst>
        <pc:spChg chg="del">
          <ac:chgData name="Deepika Vatsa" userId="f7100972-27fe-4ee6-8fb4-ec9b7931b409" providerId="ADAL" clId="{3291ADED-E722-4D72-B4E8-25130B6F1C00}" dt="2022-08-02T08:58:33.400" v="2836" actId="22"/>
          <ac:spMkLst>
            <pc:docMk/>
            <pc:sldMk cId="1537609984" sldId="558"/>
            <ac:spMk id="2" creationId="{50158C4A-2F7F-4A25-A327-0C8428331654}"/>
          </ac:spMkLst>
        </pc:spChg>
        <pc:spChg chg="add mod">
          <ac:chgData name="Deepika Vatsa" userId="f7100972-27fe-4ee6-8fb4-ec9b7931b409" providerId="ADAL" clId="{3291ADED-E722-4D72-B4E8-25130B6F1C00}" dt="2022-08-02T08:59:43.356" v="2847" actId="478"/>
          <ac:spMkLst>
            <pc:docMk/>
            <pc:sldMk cId="1537609984" sldId="558"/>
            <ac:spMk id="6" creationId="{2C166842-AF8D-446D-BC43-0F1AAA1C25A1}"/>
          </ac:spMkLst>
        </pc:spChg>
        <pc:spChg chg="add mod">
          <ac:chgData name="Deepika Vatsa" userId="f7100972-27fe-4ee6-8fb4-ec9b7931b409" providerId="ADAL" clId="{3291ADED-E722-4D72-B4E8-25130B6F1C00}" dt="2022-08-02T09:00:50.460" v="2876" actId="20577"/>
          <ac:spMkLst>
            <pc:docMk/>
            <pc:sldMk cId="1537609984" sldId="558"/>
            <ac:spMk id="9" creationId="{45156CC4-0602-4FBE-89FF-A11A461B17F7}"/>
          </ac:spMkLst>
        </pc:spChg>
        <pc:picChg chg="add del mod ord modCrop">
          <ac:chgData name="Deepika Vatsa" userId="f7100972-27fe-4ee6-8fb4-ec9b7931b409" providerId="ADAL" clId="{3291ADED-E722-4D72-B4E8-25130B6F1C00}" dt="2022-08-02T08:59:43.356" v="2847" actId="478"/>
          <ac:picMkLst>
            <pc:docMk/>
            <pc:sldMk cId="1537609984" sldId="558"/>
            <ac:picMk id="4" creationId="{CFA671DB-3D7E-4D38-AEE2-4084AF349035}"/>
          </ac:picMkLst>
        </pc:picChg>
        <pc:picChg chg="add mod modCrop">
          <ac:chgData name="Deepika Vatsa" userId="f7100972-27fe-4ee6-8fb4-ec9b7931b409" providerId="ADAL" clId="{3291ADED-E722-4D72-B4E8-25130B6F1C00}" dt="2022-08-02T09:00:28.394" v="2854" actId="14100"/>
          <ac:picMkLst>
            <pc:docMk/>
            <pc:sldMk cId="1537609984" sldId="558"/>
            <ac:picMk id="8" creationId="{DA9EA2DD-7D88-4D1F-BAD8-F99317D38D5B}"/>
          </ac:picMkLst>
        </pc:picChg>
      </pc:sldChg>
      <pc:sldChg chg="addSp modSp new mod">
        <pc:chgData name="Deepika Vatsa" userId="f7100972-27fe-4ee6-8fb4-ec9b7931b409" providerId="ADAL" clId="{3291ADED-E722-4D72-B4E8-25130B6F1C00}" dt="2022-08-02T09:02:23.055" v="2978" actId="20577"/>
        <pc:sldMkLst>
          <pc:docMk/>
          <pc:sldMk cId="3962052602" sldId="559"/>
        </pc:sldMkLst>
        <pc:spChg chg="mod">
          <ac:chgData name="Deepika Vatsa" userId="f7100972-27fe-4ee6-8fb4-ec9b7931b409" providerId="ADAL" clId="{3291ADED-E722-4D72-B4E8-25130B6F1C00}" dt="2022-08-02T09:02:23.055" v="2978" actId="20577"/>
          <ac:spMkLst>
            <pc:docMk/>
            <pc:sldMk cId="3962052602" sldId="559"/>
            <ac:spMk id="2" creationId="{D3824733-69A3-4ABC-8F50-20BC8E4873AC}"/>
          </ac:spMkLst>
        </pc:spChg>
        <pc:spChg chg="add mod">
          <ac:chgData name="Deepika Vatsa" userId="f7100972-27fe-4ee6-8fb4-ec9b7931b409" providerId="ADAL" clId="{3291ADED-E722-4D72-B4E8-25130B6F1C00}" dt="2022-08-02T09:01:05.545" v="2894" actId="20577"/>
          <ac:spMkLst>
            <pc:docMk/>
            <pc:sldMk cId="3962052602" sldId="559"/>
            <ac:spMk id="3" creationId="{03FB8F68-31E1-4B1A-B435-DA5668BAF265}"/>
          </ac:spMkLst>
        </pc:spChg>
      </pc:sldChg>
      <pc:sldChg chg="modSp new mod">
        <pc:chgData name="Deepika Vatsa" userId="f7100972-27fe-4ee6-8fb4-ec9b7931b409" providerId="ADAL" clId="{3291ADED-E722-4D72-B4E8-25130B6F1C00}" dt="2022-08-04T04:06:12.018" v="10981" actId="20577"/>
        <pc:sldMkLst>
          <pc:docMk/>
          <pc:sldMk cId="2287077721" sldId="560"/>
        </pc:sldMkLst>
        <pc:spChg chg="mod">
          <ac:chgData name="Deepika Vatsa" userId="f7100972-27fe-4ee6-8fb4-ec9b7931b409" providerId="ADAL" clId="{3291ADED-E722-4D72-B4E8-25130B6F1C00}" dt="2022-08-04T04:06:12.018" v="10981" actId="20577"/>
          <ac:spMkLst>
            <pc:docMk/>
            <pc:sldMk cId="2287077721" sldId="560"/>
            <ac:spMk id="2" creationId="{1F066B02-0939-47B7-8058-E926BC315E43}"/>
          </ac:spMkLst>
        </pc:spChg>
      </pc:sldChg>
      <pc:sldChg chg="addSp delSp modSp add mod modNotesTx">
        <pc:chgData name="Deepika Vatsa" userId="f7100972-27fe-4ee6-8fb4-ec9b7931b409" providerId="ADAL" clId="{3291ADED-E722-4D72-B4E8-25130B6F1C00}" dt="2022-08-04T09:33:32.713" v="12973" actId="20577"/>
        <pc:sldMkLst>
          <pc:docMk/>
          <pc:sldMk cId="3322141314" sldId="561"/>
        </pc:sldMkLst>
        <pc:spChg chg="mod">
          <ac:chgData name="Deepika Vatsa" userId="f7100972-27fe-4ee6-8fb4-ec9b7931b409" providerId="ADAL" clId="{3291ADED-E722-4D72-B4E8-25130B6F1C00}" dt="2022-08-02T09:06:54.394" v="3139" actId="14100"/>
          <ac:spMkLst>
            <pc:docMk/>
            <pc:sldMk cId="3322141314" sldId="561"/>
            <ac:spMk id="6" creationId="{2C166842-AF8D-446D-BC43-0F1AAA1C25A1}"/>
          </ac:spMkLst>
        </pc:spChg>
        <pc:spChg chg="mod">
          <ac:chgData name="Deepika Vatsa" userId="f7100972-27fe-4ee6-8fb4-ec9b7931b409" providerId="ADAL" clId="{3291ADED-E722-4D72-B4E8-25130B6F1C00}" dt="2022-08-02T09:04:44.971" v="3017" actId="20577"/>
          <ac:spMkLst>
            <pc:docMk/>
            <pc:sldMk cId="3322141314" sldId="561"/>
            <ac:spMk id="9" creationId="{45156CC4-0602-4FBE-89FF-A11A461B17F7}"/>
          </ac:spMkLst>
        </pc:spChg>
        <pc:picChg chg="add mod modCrop">
          <ac:chgData name="Deepika Vatsa" userId="f7100972-27fe-4ee6-8fb4-ec9b7931b409" providerId="ADAL" clId="{3291ADED-E722-4D72-B4E8-25130B6F1C00}" dt="2022-08-02T09:04:30.607" v="2989" actId="1076"/>
          <ac:picMkLst>
            <pc:docMk/>
            <pc:sldMk cId="3322141314" sldId="561"/>
            <ac:picMk id="3" creationId="{A97908B4-0B7A-4239-9CC3-498D56B87664}"/>
          </ac:picMkLst>
        </pc:picChg>
        <pc:picChg chg="del">
          <ac:chgData name="Deepika Vatsa" userId="f7100972-27fe-4ee6-8fb4-ec9b7931b409" providerId="ADAL" clId="{3291ADED-E722-4D72-B4E8-25130B6F1C00}" dt="2022-08-02T09:04:01.292" v="2981" actId="478"/>
          <ac:picMkLst>
            <pc:docMk/>
            <pc:sldMk cId="3322141314" sldId="561"/>
            <ac:picMk id="8" creationId="{DA9EA2DD-7D88-4D1F-BAD8-F99317D38D5B}"/>
          </ac:picMkLst>
        </pc:picChg>
      </pc:sldChg>
      <pc:sldChg chg="addSp delSp modSp add mod modNotesTx">
        <pc:chgData name="Deepika Vatsa" userId="f7100972-27fe-4ee6-8fb4-ec9b7931b409" providerId="ADAL" clId="{3291ADED-E722-4D72-B4E8-25130B6F1C00}" dt="2022-08-04T09:36:26.211" v="13202" actId="20577"/>
        <pc:sldMkLst>
          <pc:docMk/>
          <pc:sldMk cId="3714429487" sldId="562"/>
        </pc:sldMkLst>
        <pc:spChg chg="mod">
          <ac:chgData name="Deepika Vatsa" userId="f7100972-27fe-4ee6-8fb4-ec9b7931b409" providerId="ADAL" clId="{3291ADED-E722-4D72-B4E8-25130B6F1C00}" dt="2022-08-02T09:06:22.208" v="3102" actId="14100"/>
          <ac:spMkLst>
            <pc:docMk/>
            <pc:sldMk cId="3714429487" sldId="562"/>
            <ac:spMk id="6" creationId="{2C166842-AF8D-446D-BC43-0F1AAA1C25A1}"/>
          </ac:spMkLst>
        </pc:spChg>
        <pc:spChg chg="mod">
          <ac:chgData name="Deepika Vatsa" userId="f7100972-27fe-4ee6-8fb4-ec9b7931b409" providerId="ADAL" clId="{3291ADED-E722-4D72-B4E8-25130B6F1C00}" dt="2022-08-02T09:05:52.078" v="3049" actId="20577"/>
          <ac:spMkLst>
            <pc:docMk/>
            <pc:sldMk cId="3714429487" sldId="562"/>
            <ac:spMk id="9" creationId="{45156CC4-0602-4FBE-89FF-A11A461B17F7}"/>
          </ac:spMkLst>
        </pc:spChg>
        <pc:picChg chg="del">
          <ac:chgData name="Deepika Vatsa" userId="f7100972-27fe-4ee6-8fb4-ec9b7931b409" providerId="ADAL" clId="{3291ADED-E722-4D72-B4E8-25130B6F1C00}" dt="2022-08-02T09:04:58.271" v="3031" actId="478"/>
          <ac:picMkLst>
            <pc:docMk/>
            <pc:sldMk cId="3714429487" sldId="562"/>
            <ac:picMk id="3" creationId="{A97908B4-0B7A-4239-9CC3-498D56B87664}"/>
          </ac:picMkLst>
        </pc:picChg>
        <pc:picChg chg="add mod modCrop">
          <ac:chgData name="Deepika Vatsa" userId="f7100972-27fe-4ee6-8fb4-ec9b7931b409" providerId="ADAL" clId="{3291ADED-E722-4D72-B4E8-25130B6F1C00}" dt="2022-08-02T09:05:41.930" v="3038" actId="1076"/>
          <ac:picMkLst>
            <pc:docMk/>
            <pc:sldMk cId="3714429487" sldId="562"/>
            <ac:picMk id="4" creationId="{FB326A48-5AF8-4D8A-A32C-1FBC456179CE}"/>
          </ac:picMkLst>
        </pc:picChg>
      </pc:sldChg>
      <pc:sldChg chg="addSp delSp modSp new mod modAnim modNotesTx">
        <pc:chgData name="Deepika Vatsa" userId="f7100972-27fe-4ee6-8fb4-ec9b7931b409" providerId="ADAL" clId="{3291ADED-E722-4D72-B4E8-25130B6F1C00}" dt="2022-08-02T09:48:46.839" v="4065" actId="404"/>
        <pc:sldMkLst>
          <pc:docMk/>
          <pc:sldMk cId="4122715105" sldId="563"/>
        </pc:sldMkLst>
        <pc:spChg chg="mod">
          <ac:chgData name="Deepika Vatsa" userId="f7100972-27fe-4ee6-8fb4-ec9b7931b409" providerId="ADAL" clId="{3291ADED-E722-4D72-B4E8-25130B6F1C00}" dt="2022-08-02T09:48:46.839" v="4065" actId="404"/>
          <ac:spMkLst>
            <pc:docMk/>
            <pc:sldMk cId="4122715105" sldId="563"/>
            <ac:spMk id="2" creationId="{C93A671A-1721-4DE1-B957-C07314B17682}"/>
          </ac:spMkLst>
        </pc:spChg>
        <pc:spChg chg="del">
          <ac:chgData name="Deepika Vatsa" userId="f7100972-27fe-4ee6-8fb4-ec9b7931b409" providerId="ADAL" clId="{3291ADED-E722-4D72-B4E8-25130B6F1C00}" dt="2022-08-02T09:27:42.049" v="3162"/>
          <ac:spMkLst>
            <pc:docMk/>
            <pc:sldMk cId="4122715105" sldId="563"/>
            <ac:spMk id="3" creationId="{19CAAA3D-2B4A-4B51-8B90-E09D9571968B}"/>
          </ac:spMkLst>
        </pc:spChg>
        <pc:picChg chg="add mod">
          <ac:chgData name="Deepika Vatsa" userId="f7100972-27fe-4ee6-8fb4-ec9b7931b409" providerId="ADAL" clId="{3291ADED-E722-4D72-B4E8-25130B6F1C00}" dt="2022-08-02T09:27:42.049" v="3162"/>
          <ac:picMkLst>
            <pc:docMk/>
            <pc:sldMk cId="4122715105" sldId="563"/>
            <ac:picMk id="4" creationId="{AFC9ED52-61E4-40D4-BF3A-6935F85E0C8E}"/>
          </ac:picMkLst>
        </pc:picChg>
      </pc:sldChg>
      <pc:sldChg chg="addSp delSp modSp add mod modNotesTx">
        <pc:chgData name="Deepika Vatsa" userId="f7100972-27fe-4ee6-8fb4-ec9b7931b409" providerId="ADAL" clId="{3291ADED-E722-4D72-B4E8-25130B6F1C00}" dt="2022-08-02T10:14:21.444" v="6000" actId="20577"/>
        <pc:sldMkLst>
          <pc:docMk/>
          <pc:sldMk cId="3320667722" sldId="564"/>
        </pc:sldMkLst>
        <pc:spChg chg="add mod">
          <ac:chgData name="Deepika Vatsa" userId="f7100972-27fe-4ee6-8fb4-ec9b7931b409" providerId="ADAL" clId="{3291ADED-E722-4D72-B4E8-25130B6F1C00}" dt="2022-08-02T10:08:48.046" v="5441" actId="1076"/>
          <ac:spMkLst>
            <pc:docMk/>
            <pc:sldMk cId="3320667722" sldId="564"/>
            <ac:spMk id="10" creationId="{95CD7F63-5203-405D-ACAB-5C3F8CC3A6C1}"/>
          </ac:spMkLst>
        </pc:spChg>
        <pc:spChg chg="del">
          <ac:chgData name="Deepika Vatsa" userId="f7100972-27fe-4ee6-8fb4-ec9b7931b409" providerId="ADAL" clId="{3291ADED-E722-4D72-B4E8-25130B6F1C00}" dt="2022-08-02T10:08:15.452" v="5435" actId="478"/>
          <ac:spMkLst>
            <pc:docMk/>
            <pc:sldMk cId="3320667722" sldId="564"/>
            <ac:spMk id="16" creationId="{62953A26-701A-418A-A04F-02F4B6603588}"/>
          </ac:spMkLst>
        </pc:spChg>
        <pc:spChg chg="del">
          <ac:chgData name="Deepika Vatsa" userId="f7100972-27fe-4ee6-8fb4-ec9b7931b409" providerId="ADAL" clId="{3291ADED-E722-4D72-B4E8-25130B6F1C00}" dt="2022-08-02T10:08:33.084" v="5438" actId="478"/>
          <ac:spMkLst>
            <pc:docMk/>
            <pc:sldMk cId="3320667722" sldId="564"/>
            <ac:spMk id="17" creationId="{66D4D783-0215-4CC2-80A7-8FD2F0FED8F0}"/>
          </ac:spMkLst>
        </pc:spChg>
        <pc:spChg chg="del">
          <ac:chgData name="Deepika Vatsa" userId="f7100972-27fe-4ee6-8fb4-ec9b7931b409" providerId="ADAL" clId="{3291ADED-E722-4D72-B4E8-25130B6F1C00}" dt="2022-08-02T10:08:33.084" v="5438" actId="478"/>
          <ac:spMkLst>
            <pc:docMk/>
            <pc:sldMk cId="3320667722" sldId="564"/>
            <ac:spMk id="9220" creationId="{91FFA14E-91B3-44B2-AF3A-49B6235ECEC6}"/>
          </ac:spMkLst>
        </pc:spChg>
        <pc:spChg chg="del">
          <ac:chgData name="Deepika Vatsa" userId="f7100972-27fe-4ee6-8fb4-ec9b7931b409" providerId="ADAL" clId="{3291ADED-E722-4D72-B4E8-25130B6F1C00}" dt="2022-08-02T10:08:33.084" v="5438" actId="478"/>
          <ac:spMkLst>
            <pc:docMk/>
            <pc:sldMk cId="3320667722" sldId="564"/>
            <ac:spMk id="9221" creationId="{79C111DE-5C2D-4864-B910-44A024C176B2}"/>
          </ac:spMkLst>
        </pc:spChg>
        <pc:spChg chg="del">
          <ac:chgData name="Deepika Vatsa" userId="f7100972-27fe-4ee6-8fb4-ec9b7931b409" providerId="ADAL" clId="{3291ADED-E722-4D72-B4E8-25130B6F1C00}" dt="2022-08-02T10:08:33.084" v="5438" actId="478"/>
          <ac:spMkLst>
            <pc:docMk/>
            <pc:sldMk cId="3320667722" sldId="564"/>
            <ac:spMk id="9222" creationId="{35B48C92-4549-4543-B46C-DE3FE2073E6F}"/>
          </ac:spMkLst>
        </pc:spChg>
        <pc:spChg chg="del">
          <ac:chgData name="Deepika Vatsa" userId="f7100972-27fe-4ee6-8fb4-ec9b7931b409" providerId="ADAL" clId="{3291ADED-E722-4D72-B4E8-25130B6F1C00}" dt="2022-08-02T10:08:26.472" v="5437" actId="478"/>
          <ac:spMkLst>
            <pc:docMk/>
            <pc:sldMk cId="3320667722" sldId="564"/>
            <ac:spMk id="9225" creationId="{DD6806A6-B1CD-43D6-8A30-7AF37D41D575}"/>
          </ac:spMkLst>
        </pc:spChg>
        <pc:graphicFrameChg chg="del mod">
          <ac:chgData name="Deepika Vatsa" userId="f7100972-27fe-4ee6-8fb4-ec9b7931b409" providerId="ADAL" clId="{3291ADED-E722-4D72-B4E8-25130B6F1C00}" dt="2022-08-02T10:08:33.084" v="5438" actId="478"/>
          <ac:graphicFrameMkLst>
            <pc:docMk/>
            <pc:sldMk cId="3320667722" sldId="564"/>
            <ac:graphicFrameMk id="13" creationId="{03F4E5F2-1679-4F98-A13A-11A90636D428}"/>
          </ac:graphicFrameMkLst>
        </pc:graphicFrameChg>
        <pc:graphicFrameChg chg="del">
          <ac:chgData name="Deepika Vatsa" userId="f7100972-27fe-4ee6-8fb4-ec9b7931b409" providerId="ADAL" clId="{3291ADED-E722-4D72-B4E8-25130B6F1C00}" dt="2022-08-02T10:08:33.084" v="5438" actId="478"/>
          <ac:graphicFrameMkLst>
            <pc:docMk/>
            <pc:sldMk cId="3320667722" sldId="564"/>
            <ac:graphicFrameMk id="15" creationId="{8DC750C3-D17D-4D48-922D-786C9EC08588}"/>
          </ac:graphicFrameMkLst>
        </pc:graphicFrameChg>
        <pc:picChg chg="add mod modCrop">
          <ac:chgData name="Deepika Vatsa" userId="f7100972-27fe-4ee6-8fb4-ec9b7931b409" providerId="ADAL" clId="{3291ADED-E722-4D72-B4E8-25130B6F1C00}" dt="2022-08-02T10:09:48.772" v="5449" actId="1076"/>
          <ac:picMkLst>
            <pc:docMk/>
            <pc:sldMk cId="3320667722" sldId="564"/>
            <ac:picMk id="3" creationId="{2F76B3E1-76DD-4B00-9FB5-4EDB963D9A44}"/>
          </ac:picMkLst>
        </pc:picChg>
      </pc:sldChg>
      <pc:sldChg chg="addSp modSp add mod">
        <pc:chgData name="Deepika Vatsa" userId="f7100972-27fe-4ee6-8fb4-ec9b7931b409" providerId="ADAL" clId="{3291ADED-E722-4D72-B4E8-25130B6F1C00}" dt="2022-08-03T09:15:02.740" v="8428" actId="27636"/>
        <pc:sldMkLst>
          <pc:docMk/>
          <pc:sldMk cId="2906569521" sldId="565"/>
        </pc:sldMkLst>
        <pc:spChg chg="add mod">
          <ac:chgData name="Deepika Vatsa" userId="f7100972-27fe-4ee6-8fb4-ec9b7931b409" providerId="ADAL" clId="{3291ADED-E722-4D72-B4E8-25130B6F1C00}" dt="2022-08-03T09:15:02.740" v="8428" actId="27636"/>
          <ac:spMkLst>
            <pc:docMk/>
            <pc:sldMk cId="2906569521" sldId="565"/>
            <ac:spMk id="3" creationId="{7CFE1DA2-F5A9-465D-9995-1C5AA292C499}"/>
          </ac:spMkLst>
        </pc:spChg>
        <pc:spChg chg="mod">
          <ac:chgData name="Deepika Vatsa" userId="f7100972-27fe-4ee6-8fb4-ec9b7931b409" providerId="ADAL" clId="{3291ADED-E722-4D72-B4E8-25130B6F1C00}" dt="2022-08-03T09:14:39.184" v="8380" actId="1076"/>
          <ac:spMkLst>
            <pc:docMk/>
            <pc:sldMk cId="2906569521" sldId="565"/>
            <ac:spMk id="4" creationId="{2D57B701-10FD-461C-9863-7FD02A3164D8}"/>
          </ac:spMkLst>
        </pc:spChg>
      </pc:sldChg>
      <pc:sldChg chg="addSp delSp modSp add del mod modNotesTx">
        <pc:chgData name="Deepika Vatsa" userId="f7100972-27fe-4ee6-8fb4-ec9b7931b409" providerId="ADAL" clId="{3291ADED-E722-4D72-B4E8-25130B6F1C00}" dt="2022-08-03T09:59:34.755" v="8977" actId="47"/>
        <pc:sldMkLst>
          <pc:docMk/>
          <pc:sldMk cId="2884417018" sldId="566"/>
        </pc:sldMkLst>
        <pc:spChg chg="mod">
          <ac:chgData name="Deepika Vatsa" userId="f7100972-27fe-4ee6-8fb4-ec9b7931b409" providerId="ADAL" clId="{3291ADED-E722-4D72-B4E8-25130B6F1C00}" dt="2022-08-03T09:47:05.540" v="8785" actId="27636"/>
          <ac:spMkLst>
            <pc:docMk/>
            <pc:sldMk cId="2884417018" sldId="566"/>
            <ac:spMk id="5" creationId="{0FDEED16-F3F7-444C-BA0B-6F43726B3E9D}"/>
          </ac:spMkLst>
        </pc:spChg>
        <pc:spChg chg="add mod">
          <ac:chgData name="Deepika Vatsa" userId="f7100972-27fe-4ee6-8fb4-ec9b7931b409" providerId="ADAL" clId="{3291ADED-E722-4D72-B4E8-25130B6F1C00}" dt="2022-08-03T09:51:48.407" v="8811" actId="113"/>
          <ac:spMkLst>
            <pc:docMk/>
            <pc:sldMk cId="2884417018" sldId="566"/>
            <ac:spMk id="6" creationId="{77BF17A9-34CD-4722-A21F-A29648B9496B}"/>
          </ac:spMkLst>
        </pc:spChg>
        <pc:picChg chg="del">
          <ac:chgData name="Deepika Vatsa" userId="f7100972-27fe-4ee6-8fb4-ec9b7931b409" providerId="ADAL" clId="{3291ADED-E722-4D72-B4E8-25130B6F1C00}" dt="2022-08-03T09:21:53.451" v="8694" actId="478"/>
          <ac:picMkLst>
            <pc:docMk/>
            <pc:sldMk cId="2884417018" sldId="566"/>
            <ac:picMk id="4" creationId="{0BA75463-27E0-4F69-A0DE-9CC524FCC1C3}"/>
          </ac:picMkLst>
        </pc:picChg>
      </pc:sldChg>
      <pc:sldChg chg="add del">
        <pc:chgData name="Deepika Vatsa" userId="f7100972-27fe-4ee6-8fb4-ec9b7931b409" providerId="ADAL" clId="{3291ADED-E722-4D72-B4E8-25130B6F1C00}" dt="2022-08-04T04:06:00.932" v="10968" actId="2696"/>
        <pc:sldMkLst>
          <pc:docMk/>
          <pc:sldMk cId="2784545357" sldId="567"/>
        </pc:sldMkLst>
      </pc:sldChg>
      <pc:sldChg chg="add">
        <pc:chgData name="Deepika Vatsa" userId="f7100972-27fe-4ee6-8fb4-ec9b7931b409" providerId="ADAL" clId="{3291ADED-E722-4D72-B4E8-25130B6F1C00}" dt="2022-08-04T04:06:06.118" v="10969"/>
        <pc:sldMkLst>
          <pc:docMk/>
          <pc:sldMk cId="3548862972" sldId="567"/>
        </pc:sldMkLst>
      </pc:sldChg>
      <pc:sldChg chg="add del">
        <pc:chgData name="Deepika Vatsa" userId="f7100972-27fe-4ee6-8fb4-ec9b7931b409" providerId="ADAL" clId="{3291ADED-E722-4D72-B4E8-25130B6F1C00}" dt="2022-08-03T10:10:27.433" v="9496" actId="2696"/>
        <pc:sldMkLst>
          <pc:docMk/>
          <pc:sldMk cId="3787983892" sldId="567"/>
        </pc:sldMkLst>
      </pc:sldChg>
      <pc:sldChg chg="addSp delSp modSp add mod">
        <pc:chgData name="Deepika Vatsa" userId="f7100972-27fe-4ee6-8fb4-ec9b7931b409" providerId="ADAL" clId="{3291ADED-E722-4D72-B4E8-25130B6F1C00}" dt="2022-08-03T10:20:09.479" v="9654"/>
        <pc:sldMkLst>
          <pc:docMk/>
          <pc:sldMk cId="903697734" sldId="568"/>
        </pc:sldMkLst>
        <pc:spChg chg="add del mod">
          <ac:chgData name="Deepika Vatsa" userId="f7100972-27fe-4ee6-8fb4-ec9b7931b409" providerId="ADAL" clId="{3291ADED-E722-4D72-B4E8-25130B6F1C00}" dt="2022-08-03T09:47:16.070" v="8787" actId="478"/>
          <ac:spMkLst>
            <pc:docMk/>
            <pc:sldMk cId="903697734" sldId="568"/>
            <ac:spMk id="4" creationId="{4AF1901C-45EE-42D2-BA5C-D3E229ABD086}"/>
          </ac:spMkLst>
        </pc:spChg>
        <pc:spChg chg="del">
          <ac:chgData name="Deepika Vatsa" userId="f7100972-27fe-4ee6-8fb4-ec9b7931b409" providerId="ADAL" clId="{3291ADED-E722-4D72-B4E8-25130B6F1C00}" dt="2022-08-03T09:47:19.126" v="8788" actId="478"/>
          <ac:spMkLst>
            <pc:docMk/>
            <pc:sldMk cId="903697734" sldId="568"/>
            <ac:spMk id="5" creationId="{0FDEED16-F3F7-444C-BA0B-6F43726B3E9D}"/>
          </ac:spMkLst>
        </pc:spChg>
        <pc:spChg chg="mod">
          <ac:chgData name="Deepika Vatsa" userId="f7100972-27fe-4ee6-8fb4-ec9b7931b409" providerId="ADAL" clId="{3291ADED-E722-4D72-B4E8-25130B6F1C00}" dt="2022-08-03T10:19:52.420" v="9640" actId="2711"/>
          <ac:spMkLst>
            <pc:docMk/>
            <pc:sldMk cId="903697734" sldId="568"/>
            <ac:spMk id="6" creationId="{77BF17A9-34CD-4722-A21F-A29648B9496B}"/>
          </ac:spMkLst>
        </pc:spChg>
        <pc:spChg chg="add mod">
          <ac:chgData name="Deepika Vatsa" userId="f7100972-27fe-4ee6-8fb4-ec9b7931b409" providerId="ADAL" clId="{3291ADED-E722-4D72-B4E8-25130B6F1C00}" dt="2022-08-03T10:20:09.479" v="9654"/>
          <ac:spMkLst>
            <pc:docMk/>
            <pc:sldMk cId="903697734" sldId="568"/>
            <ac:spMk id="7" creationId="{6E0E4260-E28C-412B-AD49-4D67840A5330}"/>
          </ac:spMkLst>
        </pc:spChg>
      </pc:sldChg>
      <pc:sldChg chg="modSp add del mod">
        <pc:chgData name="Deepika Vatsa" userId="f7100972-27fe-4ee6-8fb4-ec9b7931b409" providerId="ADAL" clId="{3291ADED-E722-4D72-B4E8-25130B6F1C00}" dt="2022-08-04T04:06:00.932" v="10968" actId="2696"/>
        <pc:sldMkLst>
          <pc:docMk/>
          <pc:sldMk cId="28580409" sldId="569"/>
        </pc:sldMkLst>
        <pc:spChg chg="mod">
          <ac:chgData name="Deepika Vatsa" userId="f7100972-27fe-4ee6-8fb4-ec9b7931b409" providerId="ADAL" clId="{3291ADED-E722-4D72-B4E8-25130B6F1C00}" dt="2022-08-03T10:10:46.895" v="9527" actId="20577"/>
          <ac:spMkLst>
            <pc:docMk/>
            <pc:sldMk cId="28580409" sldId="569"/>
            <ac:spMk id="7" creationId="{6E0E4260-E28C-412B-AD49-4D67840A5330}"/>
          </ac:spMkLst>
        </pc:spChg>
      </pc:sldChg>
      <pc:sldChg chg="modSp add del mod">
        <pc:chgData name="Deepika Vatsa" userId="f7100972-27fe-4ee6-8fb4-ec9b7931b409" providerId="ADAL" clId="{3291ADED-E722-4D72-B4E8-25130B6F1C00}" dt="2022-08-03T10:10:27.433" v="9496" actId="2696"/>
        <pc:sldMkLst>
          <pc:docMk/>
          <pc:sldMk cId="1672371624" sldId="569"/>
        </pc:sldMkLst>
        <pc:spChg chg="mod">
          <ac:chgData name="Deepika Vatsa" userId="f7100972-27fe-4ee6-8fb4-ec9b7931b409" providerId="ADAL" clId="{3291ADED-E722-4D72-B4E8-25130B6F1C00}" dt="2022-08-03T10:09:28.659" v="9495" actId="6549"/>
          <ac:spMkLst>
            <pc:docMk/>
            <pc:sldMk cId="1672371624" sldId="569"/>
            <ac:spMk id="6" creationId="{77BF17A9-34CD-4722-A21F-A29648B9496B}"/>
          </ac:spMkLst>
        </pc:spChg>
      </pc:sldChg>
      <pc:sldChg chg="add">
        <pc:chgData name="Deepika Vatsa" userId="f7100972-27fe-4ee6-8fb4-ec9b7931b409" providerId="ADAL" clId="{3291ADED-E722-4D72-B4E8-25130B6F1C00}" dt="2022-08-04T04:06:06.118" v="10969"/>
        <pc:sldMkLst>
          <pc:docMk/>
          <pc:sldMk cId="3078107687" sldId="569"/>
        </pc:sldMkLst>
      </pc:sldChg>
      <pc:sldChg chg="add del">
        <pc:chgData name="Deepika Vatsa" userId="f7100972-27fe-4ee6-8fb4-ec9b7931b409" providerId="ADAL" clId="{3291ADED-E722-4D72-B4E8-25130B6F1C00}" dt="2022-08-04T04:06:00.932" v="10968" actId="2696"/>
        <pc:sldMkLst>
          <pc:docMk/>
          <pc:sldMk cId="131134272" sldId="570"/>
        </pc:sldMkLst>
      </pc:sldChg>
      <pc:sldChg chg="add">
        <pc:chgData name="Deepika Vatsa" userId="f7100972-27fe-4ee6-8fb4-ec9b7931b409" providerId="ADAL" clId="{3291ADED-E722-4D72-B4E8-25130B6F1C00}" dt="2022-08-04T04:06:06.118" v="10969"/>
        <pc:sldMkLst>
          <pc:docMk/>
          <pc:sldMk cId="2887069432" sldId="570"/>
        </pc:sldMkLst>
      </pc:sldChg>
      <pc:sldChg chg="addSp delSp modSp add del mod">
        <pc:chgData name="Deepika Vatsa" userId="f7100972-27fe-4ee6-8fb4-ec9b7931b409" providerId="ADAL" clId="{3291ADED-E722-4D72-B4E8-25130B6F1C00}" dt="2022-08-03T10:10:27.433" v="9496" actId="2696"/>
        <pc:sldMkLst>
          <pc:docMk/>
          <pc:sldMk cId="3023373207" sldId="570"/>
        </pc:sldMkLst>
        <pc:spChg chg="add del">
          <ac:chgData name="Deepika Vatsa" userId="f7100972-27fe-4ee6-8fb4-ec9b7931b409" providerId="ADAL" clId="{3291ADED-E722-4D72-B4E8-25130B6F1C00}" dt="2022-08-03T09:48:10.099" v="8794"/>
          <ac:spMkLst>
            <pc:docMk/>
            <pc:sldMk cId="3023373207" sldId="570"/>
            <ac:spMk id="2" creationId="{C2AE34ED-4C01-4301-B2B5-CCCEBE8123EA}"/>
          </ac:spMkLst>
        </pc:spChg>
        <pc:spChg chg="add del">
          <ac:chgData name="Deepika Vatsa" userId="f7100972-27fe-4ee6-8fb4-ec9b7931b409" providerId="ADAL" clId="{3291ADED-E722-4D72-B4E8-25130B6F1C00}" dt="2022-08-03T09:48:14.035" v="8797"/>
          <ac:spMkLst>
            <pc:docMk/>
            <pc:sldMk cId="3023373207" sldId="570"/>
            <ac:spMk id="3" creationId="{A1901AD3-E555-4EF1-BB15-6A594A60EBA1}"/>
          </ac:spMkLst>
        </pc:spChg>
        <pc:spChg chg="add del mod">
          <ac:chgData name="Deepika Vatsa" userId="f7100972-27fe-4ee6-8fb4-ec9b7931b409" providerId="ADAL" clId="{3291ADED-E722-4D72-B4E8-25130B6F1C00}" dt="2022-08-03T09:48:37.869" v="8803"/>
          <ac:spMkLst>
            <pc:docMk/>
            <pc:sldMk cId="3023373207" sldId="570"/>
            <ac:spMk id="4" creationId="{BBE792CE-1A24-4E9E-B8F7-861563AFCE46}"/>
          </ac:spMkLst>
        </pc:spChg>
        <pc:spChg chg="add del">
          <ac:chgData name="Deepika Vatsa" userId="f7100972-27fe-4ee6-8fb4-ec9b7931b409" providerId="ADAL" clId="{3291ADED-E722-4D72-B4E8-25130B6F1C00}" dt="2022-08-03T09:48:45.723" v="8805"/>
          <ac:spMkLst>
            <pc:docMk/>
            <pc:sldMk cId="3023373207" sldId="570"/>
            <ac:spMk id="5" creationId="{5BCC875C-9B6B-49D8-849C-4FF92F2BFF9C}"/>
          </ac:spMkLst>
        </pc:spChg>
        <pc:spChg chg="add del mod">
          <ac:chgData name="Deepika Vatsa" userId="f7100972-27fe-4ee6-8fb4-ec9b7931b409" providerId="ADAL" clId="{3291ADED-E722-4D72-B4E8-25130B6F1C00}" dt="2022-08-03T09:48:45.777" v="8807"/>
          <ac:spMkLst>
            <pc:docMk/>
            <pc:sldMk cId="3023373207" sldId="570"/>
            <ac:spMk id="6" creationId="{77BF17A9-34CD-4722-A21F-A29648B9496B}"/>
          </ac:spMkLst>
        </pc:spChg>
      </pc:sldChg>
      <pc:sldChg chg="modSp add mod modNotesTx">
        <pc:chgData name="Deepika Vatsa" userId="f7100972-27fe-4ee6-8fb4-ec9b7931b409" providerId="ADAL" clId="{3291ADED-E722-4D72-B4E8-25130B6F1C00}" dt="2022-08-03T10:25:22.895" v="9830" actId="20577"/>
        <pc:sldMkLst>
          <pc:docMk/>
          <pc:sldMk cId="3015075479" sldId="571"/>
        </pc:sldMkLst>
        <pc:spChg chg="mod">
          <ac:chgData name="Deepika Vatsa" userId="f7100972-27fe-4ee6-8fb4-ec9b7931b409" providerId="ADAL" clId="{3291ADED-E722-4D72-B4E8-25130B6F1C00}" dt="2022-08-03T09:53:03.845" v="8834" actId="20577"/>
          <ac:spMkLst>
            <pc:docMk/>
            <pc:sldMk cId="3015075479" sldId="571"/>
            <ac:spMk id="5" creationId="{0FDEED16-F3F7-444C-BA0B-6F43726B3E9D}"/>
          </ac:spMkLst>
        </pc:spChg>
        <pc:spChg chg="mod">
          <ac:chgData name="Deepika Vatsa" userId="f7100972-27fe-4ee6-8fb4-ec9b7931b409" providerId="ADAL" clId="{3291ADED-E722-4D72-B4E8-25130B6F1C00}" dt="2022-08-03T09:57:35.051" v="8937" actId="113"/>
          <ac:spMkLst>
            <pc:docMk/>
            <pc:sldMk cId="3015075479" sldId="571"/>
            <ac:spMk id="6" creationId="{77BF17A9-34CD-4722-A21F-A29648B9496B}"/>
          </ac:spMkLst>
        </pc:spChg>
      </pc:sldChg>
      <pc:sldChg chg="modSp add del mod">
        <pc:chgData name="Deepika Vatsa" userId="f7100972-27fe-4ee6-8fb4-ec9b7931b409" providerId="ADAL" clId="{3291ADED-E722-4D72-B4E8-25130B6F1C00}" dt="2022-08-04T08:51:15.787" v="11030" actId="47"/>
        <pc:sldMkLst>
          <pc:docMk/>
          <pc:sldMk cId="3491494360" sldId="572"/>
        </pc:sldMkLst>
        <pc:spChg chg="mod">
          <ac:chgData name="Deepika Vatsa" userId="f7100972-27fe-4ee6-8fb4-ec9b7931b409" providerId="ADAL" clId="{3291ADED-E722-4D72-B4E8-25130B6F1C00}" dt="2022-08-03T10:20:04.244" v="9653" actId="20577"/>
          <ac:spMkLst>
            <pc:docMk/>
            <pc:sldMk cId="3491494360" sldId="572"/>
            <ac:spMk id="5" creationId="{0FDEED16-F3F7-444C-BA0B-6F43726B3E9D}"/>
          </ac:spMkLst>
        </pc:spChg>
      </pc:sldChg>
      <pc:sldChg chg="addSp delSp modSp add mod">
        <pc:chgData name="Deepika Vatsa" userId="f7100972-27fe-4ee6-8fb4-ec9b7931b409" providerId="ADAL" clId="{3291ADED-E722-4D72-B4E8-25130B6F1C00}" dt="2022-08-03T10:39:08.165" v="10967" actId="5793"/>
        <pc:sldMkLst>
          <pc:docMk/>
          <pc:sldMk cId="364232575" sldId="573"/>
        </pc:sldMkLst>
        <pc:spChg chg="mod">
          <ac:chgData name="Deepika Vatsa" userId="f7100972-27fe-4ee6-8fb4-ec9b7931b409" providerId="ADAL" clId="{3291ADED-E722-4D72-B4E8-25130B6F1C00}" dt="2022-08-03T10:39:08.165" v="10967" actId="5793"/>
          <ac:spMkLst>
            <pc:docMk/>
            <pc:sldMk cId="364232575" sldId="573"/>
            <ac:spMk id="2" creationId="{5683F6F4-79F8-4442-8988-32A91B96D415}"/>
          </ac:spMkLst>
        </pc:spChg>
        <pc:picChg chg="add mod modCrop">
          <ac:chgData name="Deepika Vatsa" userId="f7100972-27fe-4ee6-8fb4-ec9b7931b409" providerId="ADAL" clId="{3291ADED-E722-4D72-B4E8-25130B6F1C00}" dt="2022-08-03T10:39:02.130" v="10965" actId="1076"/>
          <ac:picMkLst>
            <pc:docMk/>
            <pc:sldMk cId="364232575" sldId="573"/>
            <ac:picMk id="4" creationId="{0FA52259-C317-4A3E-ABED-666C49EA67CB}"/>
          </ac:picMkLst>
        </pc:picChg>
        <pc:picChg chg="del">
          <ac:chgData name="Deepika Vatsa" userId="f7100972-27fe-4ee6-8fb4-ec9b7931b409" providerId="ADAL" clId="{3291ADED-E722-4D72-B4E8-25130B6F1C00}" dt="2022-08-03T10:38:56.581" v="10964" actId="478"/>
          <ac:picMkLst>
            <pc:docMk/>
            <pc:sldMk cId="364232575" sldId="573"/>
            <ac:picMk id="6" creationId="{832F5D65-D7AA-4A3D-9AE9-7578A1DDFDCC}"/>
          </ac:picMkLst>
        </pc:picChg>
      </pc:sldChg>
      <pc:sldChg chg="addSp delSp modSp new mod modNotesTx">
        <pc:chgData name="Deepika Vatsa" userId="f7100972-27fe-4ee6-8fb4-ec9b7931b409" providerId="ADAL" clId="{3291ADED-E722-4D72-B4E8-25130B6F1C00}" dt="2022-08-04T08:54:51.325" v="11221" actId="20577"/>
        <pc:sldMkLst>
          <pc:docMk/>
          <pc:sldMk cId="835221985" sldId="574"/>
        </pc:sldMkLst>
        <pc:spChg chg="del">
          <ac:chgData name="Deepika Vatsa" userId="f7100972-27fe-4ee6-8fb4-ec9b7931b409" providerId="ADAL" clId="{3291ADED-E722-4D72-B4E8-25130B6F1C00}" dt="2022-08-04T08:52:47.690" v="11032" actId="22"/>
          <ac:spMkLst>
            <pc:docMk/>
            <pc:sldMk cId="835221985" sldId="574"/>
            <ac:spMk id="2" creationId="{FB8C1725-BA1E-4BD6-A7FF-694DC61A0D45}"/>
          </ac:spMkLst>
        </pc:spChg>
        <pc:spChg chg="add mod">
          <ac:chgData name="Deepika Vatsa" userId="f7100972-27fe-4ee6-8fb4-ec9b7931b409" providerId="ADAL" clId="{3291ADED-E722-4D72-B4E8-25130B6F1C00}" dt="2022-08-04T08:54:10.817" v="11155" actId="5793"/>
          <ac:spMkLst>
            <pc:docMk/>
            <pc:sldMk cId="835221985" sldId="574"/>
            <ac:spMk id="5" creationId="{E9A6EA54-AA9E-4FC4-BE90-B990B93106FF}"/>
          </ac:spMkLst>
        </pc:spChg>
        <pc:picChg chg="add mod ord modCrop">
          <ac:chgData name="Deepika Vatsa" userId="f7100972-27fe-4ee6-8fb4-ec9b7931b409" providerId="ADAL" clId="{3291ADED-E722-4D72-B4E8-25130B6F1C00}" dt="2022-08-04T08:54:18.231" v="11157" actId="1076"/>
          <ac:picMkLst>
            <pc:docMk/>
            <pc:sldMk cId="835221985" sldId="574"/>
            <ac:picMk id="4" creationId="{946E8039-E9F5-4389-A5AB-23CFF355615D}"/>
          </ac:picMkLst>
        </pc:picChg>
      </pc:sldChg>
      <pc:sldChg chg="addSp delSp modSp add mod modNotesTx">
        <pc:chgData name="Deepika Vatsa" userId="f7100972-27fe-4ee6-8fb4-ec9b7931b409" providerId="ADAL" clId="{3291ADED-E722-4D72-B4E8-25130B6F1C00}" dt="2022-08-04T09:20:29.117" v="12392" actId="14100"/>
        <pc:sldMkLst>
          <pc:docMk/>
          <pc:sldMk cId="1570742894" sldId="575"/>
        </pc:sldMkLst>
        <pc:picChg chg="add del mod modCrop">
          <ac:chgData name="Deepika Vatsa" userId="f7100972-27fe-4ee6-8fb4-ec9b7931b409" providerId="ADAL" clId="{3291ADED-E722-4D72-B4E8-25130B6F1C00}" dt="2022-08-04T09:20:05.599" v="12386" actId="478"/>
          <ac:picMkLst>
            <pc:docMk/>
            <pc:sldMk cId="1570742894" sldId="575"/>
            <ac:picMk id="4" creationId="{52721FEC-A83D-4766-9442-DABEDA984876}"/>
          </ac:picMkLst>
        </pc:picChg>
        <pc:picChg chg="del">
          <ac:chgData name="Deepika Vatsa" userId="f7100972-27fe-4ee6-8fb4-ec9b7931b409" providerId="ADAL" clId="{3291ADED-E722-4D72-B4E8-25130B6F1C00}" dt="2022-08-04T09:13:54.607" v="12146" actId="478"/>
          <ac:picMkLst>
            <pc:docMk/>
            <pc:sldMk cId="1570742894" sldId="575"/>
            <ac:picMk id="5" creationId="{6BF35E3C-1F2B-42D7-BAD5-8F6472D5382C}"/>
          </ac:picMkLst>
        </pc:picChg>
        <pc:picChg chg="add mod modCrop">
          <ac:chgData name="Deepika Vatsa" userId="f7100972-27fe-4ee6-8fb4-ec9b7931b409" providerId="ADAL" clId="{3291ADED-E722-4D72-B4E8-25130B6F1C00}" dt="2022-08-04T09:20:29.117" v="12392" actId="14100"/>
          <ac:picMkLst>
            <pc:docMk/>
            <pc:sldMk cId="1570742894" sldId="575"/>
            <ac:picMk id="7" creationId="{6CDA8781-39A7-4E23-B58E-9126D96BA5B3}"/>
          </ac:picMkLst>
        </pc:picChg>
      </pc:sldChg>
      <pc:sldChg chg="addSp delSp modSp add mod modNotesTx">
        <pc:chgData name="Deepika Vatsa" userId="f7100972-27fe-4ee6-8fb4-ec9b7931b409" providerId="ADAL" clId="{3291ADED-E722-4D72-B4E8-25130B6F1C00}" dt="2022-08-04T09:21:13.806" v="12400" actId="14100"/>
        <pc:sldMkLst>
          <pc:docMk/>
          <pc:sldMk cId="1837020608" sldId="576"/>
        </pc:sldMkLst>
        <pc:picChg chg="del">
          <ac:chgData name="Deepika Vatsa" userId="f7100972-27fe-4ee6-8fb4-ec9b7931b409" providerId="ADAL" clId="{3291ADED-E722-4D72-B4E8-25130B6F1C00}" dt="2022-08-04T09:15:26.677" v="12273" actId="478"/>
          <ac:picMkLst>
            <pc:docMk/>
            <pc:sldMk cId="1837020608" sldId="576"/>
            <ac:picMk id="4" creationId="{52721FEC-A83D-4766-9442-DABEDA984876}"/>
          </ac:picMkLst>
        </pc:picChg>
        <pc:picChg chg="add del mod modCrop">
          <ac:chgData name="Deepika Vatsa" userId="f7100972-27fe-4ee6-8fb4-ec9b7931b409" providerId="ADAL" clId="{3291ADED-E722-4D72-B4E8-25130B6F1C00}" dt="2022-08-04T09:20:32.316" v="12393" actId="478"/>
          <ac:picMkLst>
            <pc:docMk/>
            <pc:sldMk cId="1837020608" sldId="576"/>
            <ac:picMk id="5" creationId="{2BB9F843-A737-45FB-A68D-73D398638239}"/>
          </ac:picMkLst>
        </pc:picChg>
        <pc:picChg chg="add mod modCrop">
          <ac:chgData name="Deepika Vatsa" userId="f7100972-27fe-4ee6-8fb4-ec9b7931b409" providerId="ADAL" clId="{3291ADED-E722-4D72-B4E8-25130B6F1C00}" dt="2022-08-04T09:21:13.806" v="12400" actId="14100"/>
          <ac:picMkLst>
            <pc:docMk/>
            <pc:sldMk cId="1837020608" sldId="576"/>
            <ac:picMk id="7" creationId="{F532A044-F3BB-4724-9436-B0EEBB7BCFB2}"/>
          </ac:picMkLst>
        </pc:picChg>
      </pc:sldChg>
      <pc:sldMasterChg chg="delSldLayout">
        <pc:chgData name="Deepika Vatsa" userId="f7100972-27fe-4ee6-8fb4-ec9b7931b409" providerId="ADAL" clId="{3291ADED-E722-4D72-B4E8-25130B6F1C00}" dt="2022-08-02T05:57:39.918" v="1633" actId="47"/>
        <pc:sldMasterMkLst>
          <pc:docMk/>
          <pc:sldMasterMk cId="3073119696" sldId="2147483648"/>
        </pc:sldMasterMkLst>
        <pc:sldLayoutChg chg="del">
          <pc:chgData name="Deepika Vatsa" userId="f7100972-27fe-4ee6-8fb4-ec9b7931b409" providerId="ADAL" clId="{3291ADED-E722-4D72-B4E8-25130B6F1C00}" dt="2022-08-02T05:57:39.918" v="1633" actId="47"/>
          <pc:sldLayoutMkLst>
            <pc:docMk/>
            <pc:sldMasterMk cId="3073119696" sldId="2147483648"/>
            <pc:sldLayoutMk cId="533581401" sldId="2147483669"/>
          </pc:sldLayoutMkLst>
        </pc:sldLayoutChg>
      </pc:sldMasterChg>
    </pc:docChg>
  </pc:docChgLst>
  <pc:docChgLst>
    <pc:chgData name="Deepika Vatsa" userId="f7100972-27fe-4ee6-8fb4-ec9b7931b409" providerId="ADAL" clId="{7DF3CB10-604D-4AF9-A25E-C11426117173}"/>
    <pc:docChg chg="undo custSel addSld delSld modSld">
      <pc:chgData name="Deepika Vatsa" userId="f7100972-27fe-4ee6-8fb4-ec9b7931b409" providerId="ADAL" clId="{7DF3CB10-604D-4AF9-A25E-C11426117173}" dt="2022-08-09T05:00:49.465" v="5549" actId="20577"/>
      <pc:docMkLst>
        <pc:docMk/>
      </pc:docMkLst>
      <pc:sldChg chg="modSp mod">
        <pc:chgData name="Deepika Vatsa" userId="f7100972-27fe-4ee6-8fb4-ec9b7931b409" providerId="ADAL" clId="{7DF3CB10-604D-4AF9-A25E-C11426117173}" dt="2022-08-04T09:45:47.241" v="38" actId="20577"/>
        <pc:sldMkLst>
          <pc:docMk/>
          <pc:sldMk cId="492309654" sldId="256"/>
        </pc:sldMkLst>
        <pc:spChg chg="mod">
          <ac:chgData name="Deepika Vatsa" userId="f7100972-27fe-4ee6-8fb4-ec9b7931b409" providerId="ADAL" clId="{7DF3CB10-604D-4AF9-A25E-C11426117173}" dt="2022-08-04T09:45:47.241" v="38" actId="20577"/>
          <ac:spMkLst>
            <pc:docMk/>
            <pc:sldMk cId="492309654" sldId="256"/>
            <ac:spMk id="3" creationId="{D11C1709-B620-47DC-9742-B9FB880F0527}"/>
          </ac:spMkLst>
        </pc:spChg>
      </pc:sldChg>
      <pc:sldChg chg="modSp mod">
        <pc:chgData name="Deepika Vatsa" userId="f7100972-27fe-4ee6-8fb4-ec9b7931b409" providerId="ADAL" clId="{7DF3CB10-604D-4AF9-A25E-C11426117173}" dt="2022-08-04T09:46:05.128" v="75" actId="20577"/>
        <pc:sldMkLst>
          <pc:docMk/>
          <pc:sldMk cId="3472450693" sldId="257"/>
        </pc:sldMkLst>
        <pc:spChg chg="mod">
          <ac:chgData name="Deepika Vatsa" userId="f7100972-27fe-4ee6-8fb4-ec9b7931b409" providerId="ADAL" clId="{7DF3CB10-604D-4AF9-A25E-C11426117173}" dt="2022-08-04T09:46:05.128" v="75" actId="20577"/>
          <ac:spMkLst>
            <pc:docMk/>
            <pc:sldMk cId="3472450693" sldId="257"/>
            <ac:spMk id="3" creationId="{80E36F94-92C5-49C4-89B0-FDCC3A53501B}"/>
          </ac:spMkLst>
        </pc:spChg>
      </pc:sldChg>
      <pc:sldChg chg="del">
        <pc:chgData name="Deepika Vatsa" userId="f7100972-27fe-4ee6-8fb4-ec9b7931b409" providerId="ADAL" clId="{7DF3CB10-604D-4AF9-A25E-C11426117173}" dt="2022-08-04T09:46:16.771" v="76" actId="47"/>
        <pc:sldMkLst>
          <pc:docMk/>
          <pc:sldMk cId="0" sldId="260"/>
        </pc:sldMkLst>
      </pc:sldChg>
      <pc:sldChg chg="del">
        <pc:chgData name="Deepika Vatsa" userId="f7100972-27fe-4ee6-8fb4-ec9b7931b409" providerId="ADAL" clId="{7DF3CB10-604D-4AF9-A25E-C11426117173}" dt="2022-08-04T09:46:16.771" v="76" actId="47"/>
        <pc:sldMkLst>
          <pc:docMk/>
          <pc:sldMk cId="0" sldId="444"/>
        </pc:sldMkLst>
      </pc:sldChg>
      <pc:sldChg chg="del">
        <pc:chgData name="Deepika Vatsa" userId="f7100972-27fe-4ee6-8fb4-ec9b7931b409" providerId="ADAL" clId="{7DF3CB10-604D-4AF9-A25E-C11426117173}" dt="2022-08-04T09:46:16.771" v="76" actId="47"/>
        <pc:sldMkLst>
          <pc:docMk/>
          <pc:sldMk cId="0" sldId="446"/>
        </pc:sldMkLst>
      </pc:sldChg>
      <pc:sldChg chg="del">
        <pc:chgData name="Deepika Vatsa" userId="f7100972-27fe-4ee6-8fb4-ec9b7931b409" providerId="ADAL" clId="{7DF3CB10-604D-4AF9-A25E-C11426117173}" dt="2022-08-04T09:46:16.771" v="76" actId="47"/>
        <pc:sldMkLst>
          <pc:docMk/>
          <pc:sldMk cId="0" sldId="454"/>
        </pc:sldMkLst>
      </pc:sldChg>
      <pc:sldChg chg="del">
        <pc:chgData name="Deepika Vatsa" userId="f7100972-27fe-4ee6-8fb4-ec9b7931b409" providerId="ADAL" clId="{7DF3CB10-604D-4AF9-A25E-C11426117173}" dt="2022-08-04T09:46:16.771" v="76" actId="47"/>
        <pc:sldMkLst>
          <pc:docMk/>
          <pc:sldMk cId="0" sldId="519"/>
        </pc:sldMkLst>
      </pc:sldChg>
      <pc:sldChg chg="del">
        <pc:chgData name="Deepika Vatsa" userId="f7100972-27fe-4ee6-8fb4-ec9b7931b409" providerId="ADAL" clId="{7DF3CB10-604D-4AF9-A25E-C11426117173}" dt="2022-08-04T09:46:16.771" v="76" actId="47"/>
        <pc:sldMkLst>
          <pc:docMk/>
          <pc:sldMk cId="0" sldId="521"/>
        </pc:sldMkLst>
      </pc:sldChg>
      <pc:sldChg chg="del">
        <pc:chgData name="Deepika Vatsa" userId="f7100972-27fe-4ee6-8fb4-ec9b7931b409" providerId="ADAL" clId="{7DF3CB10-604D-4AF9-A25E-C11426117173}" dt="2022-08-04T09:46:16.771" v="76" actId="47"/>
        <pc:sldMkLst>
          <pc:docMk/>
          <pc:sldMk cId="0" sldId="522"/>
        </pc:sldMkLst>
      </pc:sldChg>
      <pc:sldChg chg="del">
        <pc:chgData name="Deepika Vatsa" userId="f7100972-27fe-4ee6-8fb4-ec9b7931b409" providerId="ADAL" clId="{7DF3CB10-604D-4AF9-A25E-C11426117173}" dt="2022-08-04T09:46:16.771" v="76" actId="47"/>
        <pc:sldMkLst>
          <pc:docMk/>
          <pc:sldMk cId="0" sldId="523"/>
        </pc:sldMkLst>
      </pc:sldChg>
      <pc:sldChg chg="del">
        <pc:chgData name="Deepika Vatsa" userId="f7100972-27fe-4ee6-8fb4-ec9b7931b409" providerId="ADAL" clId="{7DF3CB10-604D-4AF9-A25E-C11426117173}" dt="2022-08-04T09:46:16.771" v="76" actId="47"/>
        <pc:sldMkLst>
          <pc:docMk/>
          <pc:sldMk cId="0" sldId="542"/>
        </pc:sldMkLst>
      </pc:sldChg>
      <pc:sldChg chg="del">
        <pc:chgData name="Deepika Vatsa" userId="f7100972-27fe-4ee6-8fb4-ec9b7931b409" providerId="ADAL" clId="{7DF3CB10-604D-4AF9-A25E-C11426117173}" dt="2022-08-04T09:46:16.771" v="76" actId="47"/>
        <pc:sldMkLst>
          <pc:docMk/>
          <pc:sldMk cId="2124192201" sldId="543"/>
        </pc:sldMkLst>
      </pc:sldChg>
      <pc:sldChg chg="del">
        <pc:chgData name="Deepika Vatsa" userId="f7100972-27fe-4ee6-8fb4-ec9b7931b409" providerId="ADAL" clId="{7DF3CB10-604D-4AF9-A25E-C11426117173}" dt="2022-08-04T09:46:16.771" v="76" actId="47"/>
        <pc:sldMkLst>
          <pc:docMk/>
          <pc:sldMk cId="3333838952" sldId="544"/>
        </pc:sldMkLst>
      </pc:sldChg>
      <pc:sldChg chg="del">
        <pc:chgData name="Deepika Vatsa" userId="f7100972-27fe-4ee6-8fb4-ec9b7931b409" providerId="ADAL" clId="{7DF3CB10-604D-4AF9-A25E-C11426117173}" dt="2022-08-04T09:46:16.771" v="76" actId="47"/>
        <pc:sldMkLst>
          <pc:docMk/>
          <pc:sldMk cId="4255949818" sldId="545"/>
        </pc:sldMkLst>
      </pc:sldChg>
      <pc:sldChg chg="del">
        <pc:chgData name="Deepika Vatsa" userId="f7100972-27fe-4ee6-8fb4-ec9b7931b409" providerId="ADAL" clId="{7DF3CB10-604D-4AF9-A25E-C11426117173}" dt="2022-08-04T09:46:16.771" v="76" actId="47"/>
        <pc:sldMkLst>
          <pc:docMk/>
          <pc:sldMk cId="3134347243" sldId="546"/>
        </pc:sldMkLst>
      </pc:sldChg>
      <pc:sldChg chg="del">
        <pc:chgData name="Deepika Vatsa" userId="f7100972-27fe-4ee6-8fb4-ec9b7931b409" providerId="ADAL" clId="{7DF3CB10-604D-4AF9-A25E-C11426117173}" dt="2022-08-04T09:46:16.771" v="76" actId="47"/>
        <pc:sldMkLst>
          <pc:docMk/>
          <pc:sldMk cId="1109385362" sldId="547"/>
        </pc:sldMkLst>
      </pc:sldChg>
      <pc:sldChg chg="del">
        <pc:chgData name="Deepika Vatsa" userId="f7100972-27fe-4ee6-8fb4-ec9b7931b409" providerId="ADAL" clId="{7DF3CB10-604D-4AF9-A25E-C11426117173}" dt="2022-08-04T09:46:16.771" v="76" actId="47"/>
        <pc:sldMkLst>
          <pc:docMk/>
          <pc:sldMk cId="1888868402" sldId="548"/>
        </pc:sldMkLst>
      </pc:sldChg>
      <pc:sldChg chg="del">
        <pc:chgData name="Deepika Vatsa" userId="f7100972-27fe-4ee6-8fb4-ec9b7931b409" providerId="ADAL" clId="{7DF3CB10-604D-4AF9-A25E-C11426117173}" dt="2022-08-04T09:46:16.771" v="76" actId="47"/>
        <pc:sldMkLst>
          <pc:docMk/>
          <pc:sldMk cId="3934559713" sldId="550"/>
        </pc:sldMkLst>
      </pc:sldChg>
      <pc:sldChg chg="del">
        <pc:chgData name="Deepika Vatsa" userId="f7100972-27fe-4ee6-8fb4-ec9b7931b409" providerId="ADAL" clId="{7DF3CB10-604D-4AF9-A25E-C11426117173}" dt="2022-08-04T09:46:16.771" v="76" actId="47"/>
        <pc:sldMkLst>
          <pc:docMk/>
          <pc:sldMk cId="2133940914" sldId="551"/>
        </pc:sldMkLst>
      </pc:sldChg>
      <pc:sldChg chg="del">
        <pc:chgData name="Deepika Vatsa" userId="f7100972-27fe-4ee6-8fb4-ec9b7931b409" providerId="ADAL" clId="{7DF3CB10-604D-4AF9-A25E-C11426117173}" dt="2022-08-04T09:46:16.771" v="76" actId="47"/>
        <pc:sldMkLst>
          <pc:docMk/>
          <pc:sldMk cId="4272627569" sldId="552"/>
        </pc:sldMkLst>
      </pc:sldChg>
      <pc:sldChg chg="del">
        <pc:chgData name="Deepika Vatsa" userId="f7100972-27fe-4ee6-8fb4-ec9b7931b409" providerId="ADAL" clId="{7DF3CB10-604D-4AF9-A25E-C11426117173}" dt="2022-08-04T09:46:16.771" v="76" actId="47"/>
        <pc:sldMkLst>
          <pc:docMk/>
          <pc:sldMk cId="3474017746" sldId="553"/>
        </pc:sldMkLst>
      </pc:sldChg>
      <pc:sldChg chg="del">
        <pc:chgData name="Deepika Vatsa" userId="f7100972-27fe-4ee6-8fb4-ec9b7931b409" providerId="ADAL" clId="{7DF3CB10-604D-4AF9-A25E-C11426117173}" dt="2022-08-04T09:46:16.771" v="76" actId="47"/>
        <pc:sldMkLst>
          <pc:docMk/>
          <pc:sldMk cId="3988423650" sldId="554"/>
        </pc:sldMkLst>
      </pc:sldChg>
      <pc:sldChg chg="del">
        <pc:chgData name="Deepika Vatsa" userId="f7100972-27fe-4ee6-8fb4-ec9b7931b409" providerId="ADAL" clId="{7DF3CB10-604D-4AF9-A25E-C11426117173}" dt="2022-08-04T09:46:16.771" v="76" actId="47"/>
        <pc:sldMkLst>
          <pc:docMk/>
          <pc:sldMk cId="2496126553" sldId="555"/>
        </pc:sldMkLst>
      </pc:sldChg>
      <pc:sldChg chg="del">
        <pc:chgData name="Deepika Vatsa" userId="f7100972-27fe-4ee6-8fb4-ec9b7931b409" providerId="ADAL" clId="{7DF3CB10-604D-4AF9-A25E-C11426117173}" dt="2022-08-04T09:46:16.771" v="76" actId="47"/>
        <pc:sldMkLst>
          <pc:docMk/>
          <pc:sldMk cId="3542942855" sldId="556"/>
        </pc:sldMkLst>
      </pc:sldChg>
      <pc:sldChg chg="del">
        <pc:chgData name="Deepika Vatsa" userId="f7100972-27fe-4ee6-8fb4-ec9b7931b409" providerId="ADAL" clId="{7DF3CB10-604D-4AF9-A25E-C11426117173}" dt="2022-08-04T09:46:16.771" v="76" actId="47"/>
        <pc:sldMkLst>
          <pc:docMk/>
          <pc:sldMk cId="2762624031" sldId="557"/>
        </pc:sldMkLst>
      </pc:sldChg>
      <pc:sldChg chg="del">
        <pc:chgData name="Deepika Vatsa" userId="f7100972-27fe-4ee6-8fb4-ec9b7931b409" providerId="ADAL" clId="{7DF3CB10-604D-4AF9-A25E-C11426117173}" dt="2022-08-04T09:46:16.771" v="76" actId="47"/>
        <pc:sldMkLst>
          <pc:docMk/>
          <pc:sldMk cId="1537609984" sldId="558"/>
        </pc:sldMkLst>
      </pc:sldChg>
      <pc:sldChg chg="del">
        <pc:chgData name="Deepika Vatsa" userId="f7100972-27fe-4ee6-8fb4-ec9b7931b409" providerId="ADAL" clId="{7DF3CB10-604D-4AF9-A25E-C11426117173}" dt="2022-08-04T09:46:20.647" v="77" actId="47"/>
        <pc:sldMkLst>
          <pc:docMk/>
          <pc:sldMk cId="2287077721" sldId="560"/>
        </pc:sldMkLst>
      </pc:sldChg>
      <pc:sldChg chg="addSp delSp modSp new mod modNotesTx">
        <pc:chgData name="Deepika Vatsa" userId="f7100972-27fe-4ee6-8fb4-ec9b7931b409" providerId="ADAL" clId="{7DF3CB10-604D-4AF9-A25E-C11426117173}" dt="2022-08-08T09:42:49.805" v="1250" actId="20577"/>
        <pc:sldMkLst>
          <pc:docMk/>
          <pc:sldMk cId="4184969250" sldId="560"/>
        </pc:sldMkLst>
        <pc:spChg chg="mod">
          <ac:chgData name="Deepika Vatsa" userId="f7100972-27fe-4ee6-8fb4-ec9b7931b409" providerId="ADAL" clId="{7DF3CB10-604D-4AF9-A25E-C11426117173}" dt="2022-08-04T09:48:05.432" v="101" actId="20577"/>
          <ac:spMkLst>
            <pc:docMk/>
            <pc:sldMk cId="4184969250" sldId="560"/>
            <ac:spMk id="2" creationId="{6167DC2D-0072-445E-8CB3-E53407061CE7}"/>
          </ac:spMkLst>
        </pc:spChg>
        <pc:spChg chg="del">
          <ac:chgData name="Deepika Vatsa" userId="f7100972-27fe-4ee6-8fb4-ec9b7931b409" providerId="ADAL" clId="{7DF3CB10-604D-4AF9-A25E-C11426117173}" dt="2022-08-04T09:50:26.660" v="309" actId="22"/>
          <ac:spMkLst>
            <pc:docMk/>
            <pc:sldMk cId="4184969250" sldId="560"/>
            <ac:spMk id="3" creationId="{D7DEA22E-3A1F-4DC7-9388-80145F29D1E6}"/>
          </ac:spMkLst>
        </pc:spChg>
        <pc:spChg chg="add mod">
          <ac:chgData name="Deepika Vatsa" userId="f7100972-27fe-4ee6-8fb4-ec9b7931b409" providerId="ADAL" clId="{7DF3CB10-604D-4AF9-A25E-C11426117173}" dt="2022-08-04T09:53:24.996" v="420" actId="20577"/>
          <ac:spMkLst>
            <pc:docMk/>
            <pc:sldMk cId="4184969250" sldId="560"/>
            <ac:spMk id="6" creationId="{98E0FE6E-8F22-4B9F-9E9F-E2B694DC96D4}"/>
          </ac:spMkLst>
        </pc:spChg>
        <pc:picChg chg="add mod ord modCrop">
          <ac:chgData name="Deepika Vatsa" userId="f7100972-27fe-4ee6-8fb4-ec9b7931b409" providerId="ADAL" clId="{7DF3CB10-604D-4AF9-A25E-C11426117173}" dt="2022-08-04T09:51:33.879" v="404" actId="1076"/>
          <ac:picMkLst>
            <pc:docMk/>
            <pc:sldMk cId="4184969250" sldId="560"/>
            <ac:picMk id="5" creationId="{D79DD659-0D69-439F-8DFB-E316F68747FE}"/>
          </ac:picMkLst>
        </pc:picChg>
      </pc:sldChg>
      <pc:sldChg chg="addSp delSp modSp add mod setBg modNotesTx">
        <pc:chgData name="Deepika Vatsa" userId="f7100972-27fe-4ee6-8fb4-ec9b7931b409" providerId="ADAL" clId="{7DF3CB10-604D-4AF9-A25E-C11426117173}" dt="2022-08-04T10:05:11.508" v="1023" actId="20577"/>
        <pc:sldMkLst>
          <pc:docMk/>
          <pc:sldMk cId="1127720626" sldId="561"/>
        </pc:sldMkLst>
        <pc:spChg chg="mod">
          <ac:chgData name="Deepika Vatsa" userId="f7100972-27fe-4ee6-8fb4-ec9b7931b409" providerId="ADAL" clId="{7DF3CB10-604D-4AF9-A25E-C11426117173}" dt="2022-08-04T10:05:11.508" v="1023" actId="20577"/>
          <ac:spMkLst>
            <pc:docMk/>
            <pc:sldMk cId="1127720626" sldId="561"/>
            <ac:spMk id="2" creationId="{6167DC2D-0072-445E-8CB3-E53407061CE7}"/>
          </ac:spMkLst>
        </pc:spChg>
        <pc:spChg chg="add del mod">
          <ac:chgData name="Deepika Vatsa" userId="f7100972-27fe-4ee6-8fb4-ec9b7931b409" providerId="ADAL" clId="{7DF3CB10-604D-4AF9-A25E-C11426117173}" dt="2022-08-04T09:55:28.382" v="449" actId="478"/>
          <ac:spMkLst>
            <pc:docMk/>
            <pc:sldMk cId="1127720626" sldId="561"/>
            <ac:spMk id="4" creationId="{23BA0E9F-8469-425C-890C-1CBE520B11DC}"/>
          </ac:spMkLst>
        </pc:spChg>
        <pc:spChg chg="mod ord">
          <ac:chgData name="Deepika Vatsa" userId="f7100972-27fe-4ee6-8fb4-ec9b7931b409" providerId="ADAL" clId="{7DF3CB10-604D-4AF9-A25E-C11426117173}" dt="2022-08-04T09:57:12.954" v="460" actId="26606"/>
          <ac:spMkLst>
            <pc:docMk/>
            <pc:sldMk cId="1127720626" sldId="561"/>
            <ac:spMk id="6" creationId="{98E0FE6E-8F22-4B9F-9E9F-E2B694DC96D4}"/>
          </ac:spMkLst>
        </pc:spChg>
        <pc:spChg chg="add">
          <ac:chgData name="Deepika Vatsa" userId="f7100972-27fe-4ee6-8fb4-ec9b7931b409" providerId="ADAL" clId="{7DF3CB10-604D-4AF9-A25E-C11426117173}" dt="2022-08-04T09:57:12.954" v="460" actId="26606"/>
          <ac:spMkLst>
            <pc:docMk/>
            <pc:sldMk cId="1127720626" sldId="561"/>
            <ac:spMk id="15" creationId="{A8384FB5-9ADC-4DDC-881B-597D56F5B15D}"/>
          </ac:spMkLst>
        </pc:spChg>
        <pc:spChg chg="add">
          <ac:chgData name="Deepika Vatsa" userId="f7100972-27fe-4ee6-8fb4-ec9b7931b409" providerId="ADAL" clId="{7DF3CB10-604D-4AF9-A25E-C11426117173}" dt="2022-08-04T09:57:12.954" v="460" actId="26606"/>
          <ac:spMkLst>
            <pc:docMk/>
            <pc:sldMk cId="1127720626" sldId="561"/>
            <ac:spMk id="17" creationId="{1199E1B1-A8C0-4FE8-A5A8-1CB41D69F857}"/>
          </ac:spMkLst>
        </pc:spChg>
        <pc:spChg chg="add">
          <ac:chgData name="Deepika Vatsa" userId="f7100972-27fe-4ee6-8fb4-ec9b7931b409" providerId="ADAL" clId="{7DF3CB10-604D-4AF9-A25E-C11426117173}" dt="2022-08-04T09:57:12.954" v="460" actId="26606"/>
          <ac:spMkLst>
            <pc:docMk/>
            <pc:sldMk cId="1127720626" sldId="561"/>
            <ac:spMk id="19" creationId="{84A8DE83-DE75-4B41-9DB4-A7EC0B0DEC0B}"/>
          </ac:spMkLst>
        </pc:spChg>
        <pc:spChg chg="add">
          <ac:chgData name="Deepika Vatsa" userId="f7100972-27fe-4ee6-8fb4-ec9b7931b409" providerId="ADAL" clId="{7DF3CB10-604D-4AF9-A25E-C11426117173}" dt="2022-08-04T09:57:12.954" v="460" actId="26606"/>
          <ac:spMkLst>
            <pc:docMk/>
            <pc:sldMk cId="1127720626" sldId="561"/>
            <ac:spMk id="21" creationId="{A7009A0A-BEF5-4EAC-AF15-E4F9F002E239}"/>
          </ac:spMkLst>
        </pc:spChg>
        <pc:picChg chg="del">
          <ac:chgData name="Deepika Vatsa" userId="f7100972-27fe-4ee6-8fb4-ec9b7931b409" providerId="ADAL" clId="{7DF3CB10-604D-4AF9-A25E-C11426117173}" dt="2022-08-04T09:54:54.018" v="447" actId="478"/>
          <ac:picMkLst>
            <pc:docMk/>
            <pc:sldMk cId="1127720626" sldId="561"/>
            <ac:picMk id="5" creationId="{D79DD659-0D69-439F-8DFB-E316F68747FE}"/>
          </ac:picMkLst>
        </pc:picChg>
        <pc:picChg chg="add mod modCrop">
          <ac:chgData name="Deepika Vatsa" userId="f7100972-27fe-4ee6-8fb4-ec9b7931b409" providerId="ADAL" clId="{7DF3CB10-604D-4AF9-A25E-C11426117173}" dt="2022-08-04T09:57:12.954" v="460" actId="26606"/>
          <ac:picMkLst>
            <pc:docMk/>
            <pc:sldMk cId="1127720626" sldId="561"/>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322141314" sldId="561"/>
        </pc:sldMkLst>
      </pc:sldChg>
      <pc:sldChg chg="addSp delSp modSp add mod modNotesTx">
        <pc:chgData name="Deepika Vatsa" userId="f7100972-27fe-4ee6-8fb4-ec9b7931b409" providerId="ADAL" clId="{7DF3CB10-604D-4AF9-A25E-C11426117173}" dt="2022-08-08T09:46:10.326" v="1531" actId="20577"/>
        <pc:sldMkLst>
          <pc:docMk/>
          <pc:sldMk cId="1425229445" sldId="562"/>
        </pc:sldMkLst>
        <pc:spChg chg="mod">
          <ac:chgData name="Deepika Vatsa" userId="f7100972-27fe-4ee6-8fb4-ec9b7931b409" providerId="ADAL" clId="{7DF3CB10-604D-4AF9-A25E-C11426117173}" dt="2022-08-04T10:05:24.957" v="1024"/>
          <ac:spMkLst>
            <pc:docMk/>
            <pc:sldMk cId="1425229445" sldId="562"/>
            <ac:spMk id="2" creationId="{6167DC2D-0072-445E-8CB3-E53407061CE7}"/>
          </ac:spMkLst>
        </pc:spChg>
        <pc:picChg chg="add del mod modCrop">
          <ac:chgData name="Deepika Vatsa" userId="f7100972-27fe-4ee6-8fb4-ec9b7931b409" providerId="ADAL" clId="{7DF3CB10-604D-4AF9-A25E-C11426117173}" dt="2022-08-04T10:02:32.665" v="830" actId="478"/>
          <ac:picMkLst>
            <pc:docMk/>
            <pc:sldMk cId="1425229445" sldId="562"/>
            <ac:picMk id="4" creationId="{653EC175-E4F2-4CC2-9E03-D10C64FDE9CC}"/>
          </ac:picMkLst>
        </pc:picChg>
        <pc:picChg chg="add mod modCrop">
          <ac:chgData name="Deepika Vatsa" userId="f7100972-27fe-4ee6-8fb4-ec9b7931b409" providerId="ADAL" clId="{7DF3CB10-604D-4AF9-A25E-C11426117173}" dt="2022-08-04T10:02:57.964" v="835" actId="1076"/>
          <ac:picMkLst>
            <pc:docMk/>
            <pc:sldMk cId="1425229445" sldId="562"/>
            <ac:picMk id="7" creationId="{48E458B1-FD1A-49DC-879A-AF11C3B57A7F}"/>
          </ac:picMkLst>
        </pc:picChg>
        <pc:picChg chg="del">
          <ac:chgData name="Deepika Vatsa" userId="f7100972-27fe-4ee6-8fb4-ec9b7931b409" providerId="ADAL" clId="{7DF3CB10-604D-4AF9-A25E-C11426117173}" dt="2022-08-04T10:00:07.993" v="775" actId="478"/>
          <ac:picMkLst>
            <pc:docMk/>
            <pc:sldMk cId="1425229445" sldId="562"/>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714429487" sldId="562"/>
        </pc:sldMkLst>
      </pc:sldChg>
      <pc:sldChg chg="addSp delSp modSp add mod modNotesTx">
        <pc:chgData name="Deepika Vatsa" userId="f7100972-27fe-4ee6-8fb4-ec9b7931b409" providerId="ADAL" clId="{7DF3CB10-604D-4AF9-A25E-C11426117173}" dt="2022-08-04T10:05:28.654" v="1025"/>
        <pc:sldMkLst>
          <pc:docMk/>
          <pc:sldMk cId="2638973260" sldId="563"/>
        </pc:sldMkLst>
        <pc:spChg chg="mod">
          <ac:chgData name="Deepika Vatsa" userId="f7100972-27fe-4ee6-8fb4-ec9b7931b409" providerId="ADAL" clId="{7DF3CB10-604D-4AF9-A25E-C11426117173}" dt="2022-08-04T10:05:28.654" v="1025"/>
          <ac:spMkLst>
            <pc:docMk/>
            <pc:sldMk cId="2638973260" sldId="563"/>
            <ac:spMk id="2" creationId="{6167DC2D-0072-445E-8CB3-E53407061CE7}"/>
          </ac:spMkLst>
        </pc:spChg>
        <pc:picChg chg="add mod modCrop">
          <ac:chgData name="Deepika Vatsa" userId="f7100972-27fe-4ee6-8fb4-ec9b7931b409" providerId="ADAL" clId="{7DF3CB10-604D-4AF9-A25E-C11426117173}" dt="2022-08-04T10:04:56.500" v="1006" actId="1076"/>
          <ac:picMkLst>
            <pc:docMk/>
            <pc:sldMk cId="2638973260" sldId="563"/>
            <ac:picMk id="4" creationId="{58143C11-1F00-4CE5-BE36-FD54215ACE5E}"/>
          </ac:picMkLst>
        </pc:picChg>
        <pc:picChg chg="del">
          <ac:chgData name="Deepika Vatsa" userId="f7100972-27fe-4ee6-8fb4-ec9b7931b409" providerId="ADAL" clId="{7DF3CB10-604D-4AF9-A25E-C11426117173}" dt="2022-08-04T10:04:26.967" v="999" actId="478"/>
          <ac:picMkLst>
            <pc:docMk/>
            <pc:sldMk cId="2638973260" sldId="563"/>
            <ac:picMk id="7" creationId="{48E458B1-FD1A-49DC-879A-AF11C3B57A7F}"/>
          </ac:picMkLst>
        </pc:picChg>
      </pc:sldChg>
      <pc:sldChg chg="del">
        <pc:chgData name="Deepika Vatsa" userId="f7100972-27fe-4ee6-8fb4-ec9b7931b409" providerId="ADAL" clId="{7DF3CB10-604D-4AF9-A25E-C11426117173}" dt="2022-08-04T09:45:51.237" v="39" actId="47"/>
        <pc:sldMkLst>
          <pc:docMk/>
          <pc:sldMk cId="4122715105" sldId="563"/>
        </pc:sldMkLst>
      </pc:sldChg>
      <pc:sldChg chg="del">
        <pc:chgData name="Deepika Vatsa" userId="f7100972-27fe-4ee6-8fb4-ec9b7931b409" providerId="ADAL" clId="{7DF3CB10-604D-4AF9-A25E-C11426117173}" dt="2022-08-04T09:46:16.771" v="76" actId="47"/>
        <pc:sldMkLst>
          <pc:docMk/>
          <pc:sldMk cId="3320667722" sldId="564"/>
        </pc:sldMkLst>
      </pc:sldChg>
      <pc:sldChg chg="addSp delSp modSp add mod modNotesTx">
        <pc:chgData name="Deepika Vatsa" userId="f7100972-27fe-4ee6-8fb4-ec9b7931b409" providerId="ADAL" clId="{7DF3CB10-604D-4AF9-A25E-C11426117173}" dt="2022-08-08T09:44:24.152" v="1398" actId="20577"/>
        <pc:sldMkLst>
          <pc:docMk/>
          <pc:sldMk cId="3588827055" sldId="564"/>
        </pc:sldMkLst>
        <pc:spChg chg="mod">
          <ac:chgData name="Deepika Vatsa" userId="f7100972-27fe-4ee6-8fb4-ec9b7931b409" providerId="ADAL" clId="{7DF3CB10-604D-4AF9-A25E-C11426117173}" dt="2022-08-04T10:05:39.451" v="1042" actId="20577"/>
          <ac:spMkLst>
            <pc:docMk/>
            <pc:sldMk cId="3588827055" sldId="564"/>
            <ac:spMk id="2" creationId="{6167DC2D-0072-445E-8CB3-E53407061CE7}"/>
          </ac:spMkLst>
        </pc:spChg>
        <pc:picChg chg="del">
          <ac:chgData name="Deepika Vatsa" userId="f7100972-27fe-4ee6-8fb4-ec9b7931b409" providerId="ADAL" clId="{7DF3CB10-604D-4AF9-A25E-C11426117173}" dt="2022-08-04T10:05:42.013" v="1043" actId="478"/>
          <ac:picMkLst>
            <pc:docMk/>
            <pc:sldMk cId="3588827055" sldId="564"/>
            <ac:picMk id="4" creationId="{58143C11-1F00-4CE5-BE36-FD54215ACE5E}"/>
          </ac:picMkLst>
        </pc:picChg>
        <pc:picChg chg="add mod modCrop">
          <ac:chgData name="Deepika Vatsa" userId="f7100972-27fe-4ee6-8fb4-ec9b7931b409" providerId="ADAL" clId="{7DF3CB10-604D-4AF9-A25E-C11426117173}" dt="2022-08-04T10:06:26.916" v="1048" actId="1076"/>
          <ac:picMkLst>
            <pc:docMk/>
            <pc:sldMk cId="3588827055" sldId="564"/>
            <ac:picMk id="5" creationId="{A86159EA-5C57-43E7-AC57-B8E131D6DB89}"/>
          </ac:picMkLst>
        </pc:picChg>
      </pc:sldChg>
      <pc:sldChg chg="addSp delSp modSp add mod modNotesTx">
        <pc:chgData name="Deepika Vatsa" userId="f7100972-27fe-4ee6-8fb4-ec9b7931b409" providerId="ADAL" clId="{7DF3CB10-604D-4AF9-A25E-C11426117173}" dt="2022-08-08T09:49:21.482" v="1647" actId="20577"/>
        <pc:sldMkLst>
          <pc:docMk/>
          <pc:sldMk cId="2324140379" sldId="565"/>
        </pc:sldMkLst>
        <pc:picChg chg="add mod modCrop">
          <ac:chgData name="Deepika Vatsa" userId="f7100972-27fe-4ee6-8fb4-ec9b7931b409" providerId="ADAL" clId="{7DF3CB10-604D-4AF9-A25E-C11426117173}" dt="2022-08-04T10:07:59.528" v="1147" actId="1076"/>
          <ac:picMkLst>
            <pc:docMk/>
            <pc:sldMk cId="2324140379" sldId="565"/>
            <ac:picMk id="4" creationId="{3A215E76-1486-48D1-A01E-9C5BAD8262B8}"/>
          </ac:picMkLst>
        </pc:picChg>
        <pc:picChg chg="del">
          <ac:chgData name="Deepika Vatsa" userId="f7100972-27fe-4ee6-8fb4-ec9b7931b409" providerId="ADAL" clId="{7DF3CB10-604D-4AF9-A25E-C11426117173}" dt="2022-08-04T10:07:39.044" v="1142" actId="478"/>
          <ac:picMkLst>
            <pc:docMk/>
            <pc:sldMk cId="2324140379" sldId="565"/>
            <ac:picMk id="5" creationId="{A86159EA-5C57-43E7-AC57-B8E131D6DB89}"/>
          </ac:picMkLst>
        </pc:picChg>
      </pc:sldChg>
      <pc:sldChg chg="del">
        <pc:chgData name="Deepika Vatsa" userId="f7100972-27fe-4ee6-8fb4-ec9b7931b409" providerId="ADAL" clId="{7DF3CB10-604D-4AF9-A25E-C11426117173}" dt="2022-08-04T09:46:16.771" v="76" actId="47"/>
        <pc:sldMkLst>
          <pc:docMk/>
          <pc:sldMk cId="2906569521" sldId="565"/>
        </pc:sldMkLst>
      </pc:sldChg>
      <pc:sldChg chg="addSp delSp modSp add del mod modNotesTx">
        <pc:chgData name="Deepika Vatsa" userId="f7100972-27fe-4ee6-8fb4-ec9b7931b409" providerId="ADAL" clId="{7DF3CB10-604D-4AF9-A25E-C11426117173}" dt="2022-08-08T10:35:12.898" v="3706" actId="2696"/>
        <pc:sldMkLst>
          <pc:docMk/>
          <pc:sldMk cId="275048096" sldId="566"/>
        </pc:sldMkLst>
        <pc:spChg chg="mod">
          <ac:chgData name="Deepika Vatsa" userId="f7100972-27fe-4ee6-8fb4-ec9b7931b409" providerId="ADAL" clId="{7DF3CB10-604D-4AF9-A25E-C11426117173}" dt="2022-08-08T10:31:58.182" v="3685" actId="20577"/>
          <ac:spMkLst>
            <pc:docMk/>
            <pc:sldMk cId="275048096" sldId="566"/>
            <ac:spMk id="2" creationId="{6167DC2D-0072-445E-8CB3-E53407061CE7}"/>
          </ac:spMkLst>
        </pc:spChg>
        <pc:picChg chg="del">
          <ac:chgData name="Deepika Vatsa" userId="f7100972-27fe-4ee6-8fb4-ec9b7931b409" providerId="ADAL" clId="{7DF3CB10-604D-4AF9-A25E-C11426117173}" dt="2022-08-08T09:49:36.221" v="1666" actId="478"/>
          <ac:picMkLst>
            <pc:docMk/>
            <pc:sldMk cId="275048096" sldId="566"/>
            <ac:picMk id="4" creationId="{3A215E76-1486-48D1-A01E-9C5BAD8262B8}"/>
          </ac:picMkLst>
        </pc:picChg>
        <pc:picChg chg="add mod modCrop">
          <ac:chgData name="Deepika Vatsa" userId="f7100972-27fe-4ee6-8fb4-ec9b7931b409" providerId="ADAL" clId="{7DF3CB10-604D-4AF9-A25E-C11426117173}" dt="2022-08-08T09:50:25.750" v="1672" actId="1076"/>
          <ac:picMkLst>
            <pc:docMk/>
            <pc:sldMk cId="275048096" sldId="566"/>
            <ac:picMk id="5" creationId="{3AF15D62-C287-4FF6-8A3E-345989DC418F}"/>
          </ac:picMkLst>
        </pc:picChg>
      </pc:sldChg>
      <pc:sldChg chg="add">
        <pc:chgData name="Deepika Vatsa" userId="f7100972-27fe-4ee6-8fb4-ec9b7931b409" providerId="ADAL" clId="{7DF3CB10-604D-4AF9-A25E-C11426117173}" dt="2022-08-08T10:35:26.201" v="3712"/>
        <pc:sldMkLst>
          <pc:docMk/>
          <pc:sldMk cId="1491287628" sldId="566"/>
        </pc:sldMkLst>
      </pc:sldChg>
      <pc:sldChg chg="addSp delSp add del setBg delDesignElem">
        <pc:chgData name="Deepika Vatsa" userId="f7100972-27fe-4ee6-8fb4-ec9b7931b409" providerId="ADAL" clId="{7DF3CB10-604D-4AF9-A25E-C11426117173}" dt="2022-08-08T10:35:26.120" v="3711"/>
        <pc:sldMkLst>
          <pc:docMk/>
          <pc:sldMk cId="2484627002" sldId="566"/>
        </pc:sldMkLst>
        <pc:spChg chg="add del">
          <ac:chgData name="Deepika Vatsa" userId="f7100972-27fe-4ee6-8fb4-ec9b7931b409" providerId="ADAL" clId="{7DF3CB10-604D-4AF9-A25E-C11426117173}" dt="2022-08-08T10:35:26.120" v="3711"/>
          <ac:spMkLst>
            <pc:docMk/>
            <pc:sldMk cId="2484627002" sldId="566"/>
            <ac:spMk id="15" creationId="{A8384FB5-9ADC-4DDC-881B-597D56F5B15D}"/>
          </ac:spMkLst>
        </pc:spChg>
        <pc:spChg chg="add del">
          <ac:chgData name="Deepika Vatsa" userId="f7100972-27fe-4ee6-8fb4-ec9b7931b409" providerId="ADAL" clId="{7DF3CB10-604D-4AF9-A25E-C11426117173}" dt="2022-08-08T10:35:26.120" v="3711"/>
          <ac:spMkLst>
            <pc:docMk/>
            <pc:sldMk cId="2484627002" sldId="566"/>
            <ac:spMk id="17" creationId="{1199E1B1-A8C0-4FE8-A5A8-1CB41D69F857}"/>
          </ac:spMkLst>
        </pc:spChg>
        <pc:spChg chg="add del">
          <ac:chgData name="Deepika Vatsa" userId="f7100972-27fe-4ee6-8fb4-ec9b7931b409" providerId="ADAL" clId="{7DF3CB10-604D-4AF9-A25E-C11426117173}" dt="2022-08-08T10:35:26.120" v="3711"/>
          <ac:spMkLst>
            <pc:docMk/>
            <pc:sldMk cId="2484627002" sldId="566"/>
            <ac:spMk id="19" creationId="{84A8DE83-DE75-4B41-9DB4-A7EC0B0DEC0B}"/>
          </ac:spMkLst>
        </pc:spChg>
        <pc:spChg chg="add del">
          <ac:chgData name="Deepika Vatsa" userId="f7100972-27fe-4ee6-8fb4-ec9b7931b409" providerId="ADAL" clId="{7DF3CB10-604D-4AF9-A25E-C11426117173}" dt="2022-08-08T10:35:26.120" v="3711"/>
          <ac:spMkLst>
            <pc:docMk/>
            <pc:sldMk cId="2484627002" sldId="566"/>
            <ac:spMk id="21" creationId="{A7009A0A-BEF5-4EAC-AF15-E4F9F002E239}"/>
          </ac:spMkLst>
        </pc:spChg>
      </pc:sldChg>
      <pc:sldChg chg="addSp delSp add del setBg delDesignElem">
        <pc:chgData name="Deepika Vatsa" userId="f7100972-27fe-4ee6-8fb4-ec9b7931b409" providerId="ADAL" clId="{7DF3CB10-604D-4AF9-A25E-C11426117173}" dt="2022-08-08T10:35:26.120" v="3711"/>
        <pc:sldMkLst>
          <pc:docMk/>
          <pc:sldMk cId="88701714" sldId="567"/>
        </pc:sldMkLst>
        <pc:spChg chg="add del">
          <ac:chgData name="Deepika Vatsa" userId="f7100972-27fe-4ee6-8fb4-ec9b7931b409" providerId="ADAL" clId="{7DF3CB10-604D-4AF9-A25E-C11426117173}" dt="2022-08-08T10:35:26.120" v="3711"/>
          <ac:spMkLst>
            <pc:docMk/>
            <pc:sldMk cId="88701714" sldId="567"/>
            <ac:spMk id="15" creationId="{A8384FB5-9ADC-4DDC-881B-597D56F5B15D}"/>
          </ac:spMkLst>
        </pc:spChg>
        <pc:spChg chg="add del">
          <ac:chgData name="Deepika Vatsa" userId="f7100972-27fe-4ee6-8fb4-ec9b7931b409" providerId="ADAL" clId="{7DF3CB10-604D-4AF9-A25E-C11426117173}" dt="2022-08-08T10:35:26.120" v="3711"/>
          <ac:spMkLst>
            <pc:docMk/>
            <pc:sldMk cId="88701714" sldId="567"/>
            <ac:spMk id="17" creationId="{1199E1B1-A8C0-4FE8-A5A8-1CB41D69F857}"/>
          </ac:spMkLst>
        </pc:spChg>
        <pc:spChg chg="add del">
          <ac:chgData name="Deepika Vatsa" userId="f7100972-27fe-4ee6-8fb4-ec9b7931b409" providerId="ADAL" clId="{7DF3CB10-604D-4AF9-A25E-C11426117173}" dt="2022-08-08T10:35:26.120" v="3711"/>
          <ac:spMkLst>
            <pc:docMk/>
            <pc:sldMk cId="88701714" sldId="567"/>
            <ac:spMk id="19" creationId="{84A8DE83-DE75-4B41-9DB4-A7EC0B0DEC0B}"/>
          </ac:spMkLst>
        </pc:spChg>
        <pc:spChg chg="add del">
          <ac:chgData name="Deepika Vatsa" userId="f7100972-27fe-4ee6-8fb4-ec9b7931b409" providerId="ADAL" clId="{7DF3CB10-604D-4AF9-A25E-C11426117173}" dt="2022-08-08T10:35:26.120" v="3711"/>
          <ac:spMkLst>
            <pc:docMk/>
            <pc:sldMk cId="88701714" sldId="567"/>
            <ac:spMk id="21" creationId="{A7009A0A-BEF5-4EAC-AF15-E4F9F002E239}"/>
          </ac:spMkLst>
        </pc:spChg>
      </pc:sldChg>
      <pc:sldChg chg="addSp delSp modSp add del mod modNotesTx">
        <pc:chgData name="Deepika Vatsa" userId="f7100972-27fe-4ee6-8fb4-ec9b7931b409" providerId="ADAL" clId="{7DF3CB10-604D-4AF9-A25E-C11426117173}" dt="2022-08-08T10:35:12.898" v="3706" actId="2696"/>
        <pc:sldMkLst>
          <pc:docMk/>
          <pc:sldMk cId="362831075" sldId="567"/>
        </pc:sldMkLst>
        <pc:spChg chg="del">
          <ac:chgData name="Deepika Vatsa" userId="f7100972-27fe-4ee6-8fb4-ec9b7931b409" providerId="ADAL" clId="{7DF3CB10-604D-4AF9-A25E-C11426117173}" dt="2022-08-08T10:32:32.641" v="3686" actId="478"/>
          <ac:spMkLst>
            <pc:docMk/>
            <pc:sldMk cId="362831075" sldId="567"/>
            <ac:spMk id="2" creationId="{6167DC2D-0072-445E-8CB3-E53407061CE7}"/>
          </ac:spMkLst>
        </pc:spChg>
        <pc:spChg chg="add del mod">
          <ac:chgData name="Deepika Vatsa" userId="f7100972-27fe-4ee6-8fb4-ec9b7931b409" providerId="ADAL" clId="{7DF3CB10-604D-4AF9-A25E-C11426117173}" dt="2022-08-08T10:32:39.113" v="3689" actId="478"/>
          <ac:spMkLst>
            <pc:docMk/>
            <pc:sldMk cId="362831075" sldId="567"/>
            <ac:spMk id="8" creationId="{7609A7C3-CB5A-452C-BE5D-B0C4FB7A6D17}"/>
          </ac:spMkLst>
        </pc:spChg>
        <pc:spChg chg="add mod">
          <ac:chgData name="Deepika Vatsa" userId="f7100972-27fe-4ee6-8fb4-ec9b7931b409" providerId="ADAL" clId="{7DF3CB10-604D-4AF9-A25E-C11426117173}" dt="2022-08-08T10:32:33.270" v="3688" actId="27636"/>
          <ac:spMkLst>
            <pc:docMk/>
            <pc:sldMk cId="362831075" sldId="567"/>
            <ac:spMk id="13" creationId="{1D4E646B-B48A-4751-B4FE-4A09DC06DD5F}"/>
          </ac:spMkLst>
        </pc:spChg>
        <pc:picChg chg="add mod modCrop">
          <ac:chgData name="Deepika Vatsa" userId="f7100972-27fe-4ee6-8fb4-ec9b7931b409" providerId="ADAL" clId="{7DF3CB10-604D-4AF9-A25E-C11426117173}" dt="2022-08-08T09:54:55.456" v="1931" actId="1076"/>
          <ac:picMkLst>
            <pc:docMk/>
            <pc:sldMk cId="362831075" sldId="567"/>
            <ac:picMk id="4" creationId="{BABDBA4B-489D-4B77-886E-BC192ABD938E}"/>
          </ac:picMkLst>
        </pc:picChg>
        <pc:picChg chg="del">
          <ac:chgData name="Deepika Vatsa" userId="f7100972-27fe-4ee6-8fb4-ec9b7931b409" providerId="ADAL" clId="{7DF3CB10-604D-4AF9-A25E-C11426117173}" dt="2022-08-08T09:54:34.775" v="1926" actId="478"/>
          <ac:picMkLst>
            <pc:docMk/>
            <pc:sldMk cId="362831075" sldId="567"/>
            <ac:picMk id="5" creationId="{3AF15D62-C287-4FF6-8A3E-345989DC418F}"/>
          </ac:picMkLst>
        </pc:picChg>
      </pc:sldChg>
      <pc:sldChg chg="add">
        <pc:chgData name="Deepika Vatsa" userId="f7100972-27fe-4ee6-8fb4-ec9b7931b409" providerId="ADAL" clId="{7DF3CB10-604D-4AF9-A25E-C11426117173}" dt="2022-08-08T10:35:26.201" v="3712"/>
        <pc:sldMkLst>
          <pc:docMk/>
          <pc:sldMk cId="382883145" sldId="567"/>
        </pc:sldMkLst>
      </pc:sldChg>
      <pc:sldChg chg="del">
        <pc:chgData name="Deepika Vatsa" userId="f7100972-27fe-4ee6-8fb4-ec9b7931b409" providerId="ADAL" clId="{7DF3CB10-604D-4AF9-A25E-C11426117173}" dt="2022-08-04T09:46:20.647" v="77" actId="47"/>
        <pc:sldMkLst>
          <pc:docMk/>
          <pc:sldMk cId="3548862972" sldId="567"/>
        </pc:sldMkLst>
      </pc:sldChg>
      <pc:sldChg chg="del">
        <pc:chgData name="Deepika Vatsa" userId="f7100972-27fe-4ee6-8fb4-ec9b7931b409" providerId="ADAL" clId="{7DF3CB10-604D-4AF9-A25E-C11426117173}" dt="2022-08-04T09:46:16.771" v="76" actId="47"/>
        <pc:sldMkLst>
          <pc:docMk/>
          <pc:sldMk cId="903697734" sldId="568"/>
        </pc:sldMkLst>
      </pc:sldChg>
      <pc:sldChg chg="addSp delSp add del setBg delDesignElem">
        <pc:chgData name="Deepika Vatsa" userId="f7100972-27fe-4ee6-8fb4-ec9b7931b409" providerId="ADAL" clId="{7DF3CB10-604D-4AF9-A25E-C11426117173}" dt="2022-08-08T10:35:26.120" v="3711"/>
        <pc:sldMkLst>
          <pc:docMk/>
          <pc:sldMk cId="1258238767" sldId="568"/>
        </pc:sldMkLst>
        <pc:spChg chg="add del">
          <ac:chgData name="Deepika Vatsa" userId="f7100972-27fe-4ee6-8fb4-ec9b7931b409" providerId="ADAL" clId="{7DF3CB10-604D-4AF9-A25E-C11426117173}" dt="2022-08-08T10:35:26.120" v="3711"/>
          <ac:spMkLst>
            <pc:docMk/>
            <pc:sldMk cId="1258238767" sldId="568"/>
            <ac:spMk id="15" creationId="{A8384FB5-9ADC-4DDC-881B-597D56F5B15D}"/>
          </ac:spMkLst>
        </pc:spChg>
        <pc:spChg chg="add del">
          <ac:chgData name="Deepika Vatsa" userId="f7100972-27fe-4ee6-8fb4-ec9b7931b409" providerId="ADAL" clId="{7DF3CB10-604D-4AF9-A25E-C11426117173}" dt="2022-08-08T10:35:26.120" v="3711"/>
          <ac:spMkLst>
            <pc:docMk/>
            <pc:sldMk cId="1258238767" sldId="568"/>
            <ac:spMk id="17" creationId="{1199E1B1-A8C0-4FE8-A5A8-1CB41D69F857}"/>
          </ac:spMkLst>
        </pc:spChg>
        <pc:spChg chg="add del">
          <ac:chgData name="Deepika Vatsa" userId="f7100972-27fe-4ee6-8fb4-ec9b7931b409" providerId="ADAL" clId="{7DF3CB10-604D-4AF9-A25E-C11426117173}" dt="2022-08-08T10:35:26.120" v="3711"/>
          <ac:spMkLst>
            <pc:docMk/>
            <pc:sldMk cId="1258238767" sldId="568"/>
            <ac:spMk id="19" creationId="{84A8DE83-DE75-4B41-9DB4-A7EC0B0DEC0B}"/>
          </ac:spMkLst>
        </pc:spChg>
        <pc:spChg chg="add del">
          <ac:chgData name="Deepika Vatsa" userId="f7100972-27fe-4ee6-8fb4-ec9b7931b409" providerId="ADAL" clId="{7DF3CB10-604D-4AF9-A25E-C11426117173}" dt="2022-08-08T10:35:26.120" v="3711"/>
          <ac:spMkLst>
            <pc:docMk/>
            <pc:sldMk cId="1258238767" sldId="568"/>
            <ac:spMk id="21" creationId="{A7009A0A-BEF5-4EAC-AF15-E4F9F002E239}"/>
          </ac:spMkLst>
        </pc:spChg>
      </pc:sldChg>
      <pc:sldChg chg="add">
        <pc:chgData name="Deepika Vatsa" userId="f7100972-27fe-4ee6-8fb4-ec9b7931b409" providerId="ADAL" clId="{7DF3CB10-604D-4AF9-A25E-C11426117173}" dt="2022-08-08T10:35:26.201" v="3712"/>
        <pc:sldMkLst>
          <pc:docMk/>
          <pc:sldMk cId="3914029419" sldId="568"/>
        </pc:sldMkLst>
      </pc:sldChg>
      <pc:sldChg chg="addSp delSp modSp add del mod modNotesTx">
        <pc:chgData name="Deepika Vatsa" userId="f7100972-27fe-4ee6-8fb4-ec9b7931b409" providerId="ADAL" clId="{7DF3CB10-604D-4AF9-A25E-C11426117173}" dt="2022-08-08T10:35:12.898" v="3706" actId="2696"/>
        <pc:sldMkLst>
          <pc:docMk/>
          <pc:sldMk cId="3987496133" sldId="568"/>
        </pc:sldMkLst>
        <pc:spChg chg="del">
          <ac:chgData name="Deepika Vatsa" userId="f7100972-27fe-4ee6-8fb4-ec9b7931b409" providerId="ADAL" clId="{7DF3CB10-604D-4AF9-A25E-C11426117173}" dt="2022-08-08T10:32:44.359" v="3690" actId="478"/>
          <ac:spMkLst>
            <pc:docMk/>
            <pc:sldMk cId="3987496133" sldId="568"/>
            <ac:spMk id="2" creationId="{6167DC2D-0072-445E-8CB3-E53407061CE7}"/>
          </ac:spMkLst>
        </pc:spChg>
        <pc:spChg chg="add del mod">
          <ac:chgData name="Deepika Vatsa" userId="f7100972-27fe-4ee6-8fb4-ec9b7931b409" providerId="ADAL" clId="{7DF3CB10-604D-4AF9-A25E-C11426117173}" dt="2022-08-08T10:32:48.102" v="3693" actId="478"/>
          <ac:spMkLst>
            <pc:docMk/>
            <pc:sldMk cId="3987496133" sldId="568"/>
            <ac:spMk id="8" creationId="{80B3EA73-2C6F-4391-B9C6-77FD62874D45}"/>
          </ac:spMkLst>
        </pc:spChg>
        <pc:spChg chg="add mod">
          <ac:chgData name="Deepika Vatsa" userId="f7100972-27fe-4ee6-8fb4-ec9b7931b409" providerId="ADAL" clId="{7DF3CB10-604D-4AF9-A25E-C11426117173}" dt="2022-08-08T10:32:45.576" v="3692" actId="27636"/>
          <ac:spMkLst>
            <pc:docMk/>
            <pc:sldMk cId="3987496133" sldId="568"/>
            <ac:spMk id="13" creationId="{83474153-1631-4E04-9DFE-9C390854F92F}"/>
          </ac:spMkLst>
        </pc:spChg>
        <pc:picChg chg="del">
          <ac:chgData name="Deepika Vatsa" userId="f7100972-27fe-4ee6-8fb4-ec9b7931b409" providerId="ADAL" clId="{7DF3CB10-604D-4AF9-A25E-C11426117173}" dt="2022-08-08T10:05:39.848" v="2079" actId="478"/>
          <ac:picMkLst>
            <pc:docMk/>
            <pc:sldMk cId="3987496133" sldId="568"/>
            <ac:picMk id="4" creationId="{BABDBA4B-489D-4B77-886E-BC192ABD938E}"/>
          </ac:picMkLst>
        </pc:picChg>
        <pc:picChg chg="add mod modCrop">
          <ac:chgData name="Deepika Vatsa" userId="f7100972-27fe-4ee6-8fb4-ec9b7931b409" providerId="ADAL" clId="{7DF3CB10-604D-4AF9-A25E-C11426117173}" dt="2022-08-08T10:05:59.892" v="2084" actId="1076"/>
          <ac:picMkLst>
            <pc:docMk/>
            <pc:sldMk cId="3987496133" sldId="568"/>
            <ac:picMk id="5" creationId="{F0E79B2C-F6C3-4453-9990-22A303EAFE7C}"/>
          </ac:picMkLst>
        </pc:picChg>
      </pc:sldChg>
      <pc:sldChg chg="delSp add del mod setBg delDesignElem">
        <pc:chgData name="Deepika Vatsa" userId="f7100972-27fe-4ee6-8fb4-ec9b7931b409" providerId="ADAL" clId="{7DF3CB10-604D-4AF9-A25E-C11426117173}" dt="2022-08-08T10:35:51.902" v="3719" actId="47"/>
        <pc:sldMkLst>
          <pc:docMk/>
          <pc:sldMk cId="1384638999" sldId="569"/>
        </pc:sldMkLst>
        <pc:spChg chg="del">
          <ac:chgData name="Deepika Vatsa" userId="f7100972-27fe-4ee6-8fb4-ec9b7931b409" providerId="ADAL" clId="{7DF3CB10-604D-4AF9-A25E-C11426117173}" dt="2022-08-08T10:33:14.653" v="3696"/>
          <ac:spMkLst>
            <pc:docMk/>
            <pc:sldMk cId="1384638999" sldId="569"/>
            <ac:spMk id="15" creationId="{A8384FB5-9ADC-4DDC-881B-597D56F5B15D}"/>
          </ac:spMkLst>
        </pc:spChg>
        <pc:spChg chg="del">
          <ac:chgData name="Deepika Vatsa" userId="f7100972-27fe-4ee6-8fb4-ec9b7931b409" providerId="ADAL" clId="{7DF3CB10-604D-4AF9-A25E-C11426117173}" dt="2022-08-08T10:33:14.653" v="3696"/>
          <ac:spMkLst>
            <pc:docMk/>
            <pc:sldMk cId="1384638999" sldId="569"/>
            <ac:spMk id="17" creationId="{1199E1B1-A8C0-4FE8-A5A8-1CB41D69F857}"/>
          </ac:spMkLst>
        </pc:spChg>
        <pc:spChg chg="del">
          <ac:chgData name="Deepika Vatsa" userId="f7100972-27fe-4ee6-8fb4-ec9b7931b409" providerId="ADAL" clId="{7DF3CB10-604D-4AF9-A25E-C11426117173}" dt="2022-08-08T10:33:14.653" v="3696"/>
          <ac:spMkLst>
            <pc:docMk/>
            <pc:sldMk cId="1384638999" sldId="569"/>
            <ac:spMk id="19" creationId="{84A8DE83-DE75-4B41-9DB4-A7EC0B0DEC0B}"/>
          </ac:spMkLst>
        </pc:spChg>
        <pc:spChg chg="del">
          <ac:chgData name="Deepika Vatsa" userId="f7100972-27fe-4ee6-8fb4-ec9b7931b409" providerId="ADAL" clId="{7DF3CB10-604D-4AF9-A25E-C11426117173}" dt="2022-08-08T10:33:14.653" v="3696"/>
          <ac:spMkLst>
            <pc:docMk/>
            <pc:sldMk cId="1384638999" sldId="569"/>
            <ac:spMk id="21" creationId="{A7009A0A-BEF5-4EAC-AF15-E4F9F002E239}"/>
          </ac:spMkLst>
        </pc:spChg>
        <pc:picChg chg="del">
          <ac:chgData name="Deepika Vatsa" userId="f7100972-27fe-4ee6-8fb4-ec9b7931b409" providerId="ADAL" clId="{7DF3CB10-604D-4AF9-A25E-C11426117173}" dt="2022-08-08T10:35:39.403" v="3714" actId="21"/>
          <ac:picMkLst>
            <pc:docMk/>
            <pc:sldMk cId="1384638999" sldId="569"/>
            <ac:picMk id="4" creationId="{CFAA9490-704E-46F6-A5F2-D9B7C8964714}"/>
          </ac:picMkLst>
        </pc:picChg>
      </pc:sldChg>
      <pc:sldChg chg="del">
        <pc:chgData name="Deepika Vatsa" userId="f7100972-27fe-4ee6-8fb4-ec9b7931b409" providerId="ADAL" clId="{7DF3CB10-604D-4AF9-A25E-C11426117173}" dt="2022-08-04T09:46:20.647" v="77" actId="47"/>
        <pc:sldMkLst>
          <pc:docMk/>
          <pc:sldMk cId="3078107687" sldId="569"/>
        </pc:sldMkLst>
      </pc:sldChg>
      <pc:sldChg chg="addSp delSp modSp add del mod modNotesTx">
        <pc:chgData name="Deepika Vatsa" userId="f7100972-27fe-4ee6-8fb4-ec9b7931b409" providerId="ADAL" clId="{7DF3CB10-604D-4AF9-A25E-C11426117173}" dt="2022-08-08T10:33:00.269" v="3694" actId="2696"/>
        <pc:sldMkLst>
          <pc:docMk/>
          <pc:sldMk cId="3092565799" sldId="569"/>
        </pc:sldMkLst>
        <pc:spChg chg="mod">
          <ac:chgData name="Deepika Vatsa" userId="f7100972-27fe-4ee6-8fb4-ec9b7931b409" providerId="ADAL" clId="{7DF3CB10-604D-4AF9-A25E-C11426117173}" dt="2022-08-08T10:09:22.234" v="2382" actId="20577"/>
          <ac:spMkLst>
            <pc:docMk/>
            <pc:sldMk cId="3092565799" sldId="569"/>
            <ac:spMk id="2" creationId="{6167DC2D-0072-445E-8CB3-E53407061CE7}"/>
          </ac:spMkLst>
        </pc:spChg>
        <pc:picChg chg="add mod modCrop">
          <ac:chgData name="Deepika Vatsa" userId="f7100972-27fe-4ee6-8fb4-ec9b7931b409" providerId="ADAL" clId="{7DF3CB10-604D-4AF9-A25E-C11426117173}" dt="2022-08-08T10:09:08.474" v="2344" actId="14100"/>
          <ac:picMkLst>
            <pc:docMk/>
            <pc:sldMk cId="3092565799" sldId="569"/>
            <ac:picMk id="4" creationId="{CFAA9490-704E-46F6-A5F2-D9B7C8964714}"/>
          </ac:picMkLst>
        </pc:picChg>
        <pc:picChg chg="del">
          <ac:chgData name="Deepika Vatsa" userId="f7100972-27fe-4ee6-8fb4-ec9b7931b409" providerId="ADAL" clId="{7DF3CB10-604D-4AF9-A25E-C11426117173}" dt="2022-08-08T10:08:45.584" v="2340" actId="478"/>
          <ac:picMkLst>
            <pc:docMk/>
            <pc:sldMk cId="3092565799" sldId="569"/>
            <ac:picMk id="5" creationId="{F0E79B2C-F6C3-4453-9990-22A303EAFE7C}"/>
          </ac:picMkLst>
        </pc:picChg>
      </pc:sldChg>
      <pc:sldChg chg="del">
        <pc:chgData name="Deepika Vatsa" userId="f7100972-27fe-4ee6-8fb4-ec9b7931b409" providerId="ADAL" clId="{7DF3CB10-604D-4AF9-A25E-C11426117173}" dt="2022-08-04T09:46:20.647" v="77" actId="47"/>
        <pc:sldMkLst>
          <pc:docMk/>
          <pc:sldMk cId="2887069432" sldId="570"/>
        </pc:sldMkLst>
      </pc:sldChg>
      <pc:sldChg chg="addSp delSp modSp add mod modNotesTx">
        <pc:chgData name="Deepika Vatsa" userId="f7100972-27fe-4ee6-8fb4-ec9b7931b409" providerId="ADAL" clId="{7DF3CB10-604D-4AF9-A25E-C11426117173}" dt="2022-08-08T10:34:53.871" v="3705" actId="1076"/>
        <pc:sldMkLst>
          <pc:docMk/>
          <pc:sldMk cId="2950905892" sldId="570"/>
        </pc:sldMkLst>
        <pc:spChg chg="mod">
          <ac:chgData name="Deepika Vatsa" userId="f7100972-27fe-4ee6-8fb4-ec9b7931b409" providerId="ADAL" clId="{7DF3CB10-604D-4AF9-A25E-C11426117173}" dt="2022-08-08T10:16:23.428" v="2522" actId="20577"/>
          <ac:spMkLst>
            <pc:docMk/>
            <pc:sldMk cId="2950905892" sldId="570"/>
            <ac:spMk id="2" creationId="{6167DC2D-0072-445E-8CB3-E53407061CE7}"/>
          </ac:spMkLst>
        </pc:spChg>
        <pc:spChg chg="del">
          <ac:chgData name="Deepika Vatsa" userId="f7100972-27fe-4ee6-8fb4-ec9b7931b409" providerId="ADAL" clId="{7DF3CB10-604D-4AF9-A25E-C11426117173}" dt="2022-08-08T10:33:29.415" v="3699" actId="478"/>
          <ac:spMkLst>
            <pc:docMk/>
            <pc:sldMk cId="2950905892" sldId="570"/>
            <ac:spMk id="6" creationId="{98E0FE6E-8F22-4B9F-9E9F-E2B694DC96D4}"/>
          </ac:spMkLst>
        </pc:spChg>
        <pc:picChg chg="del mod">
          <ac:chgData name="Deepika Vatsa" userId="f7100972-27fe-4ee6-8fb4-ec9b7931b409" providerId="ADAL" clId="{7DF3CB10-604D-4AF9-A25E-C11426117173}" dt="2022-08-08T10:15:38.557" v="2501" actId="478"/>
          <ac:picMkLst>
            <pc:docMk/>
            <pc:sldMk cId="2950905892" sldId="570"/>
            <ac:picMk id="4" creationId="{3A215E76-1486-48D1-A01E-9C5BAD8262B8}"/>
          </ac:picMkLst>
        </pc:picChg>
        <pc:picChg chg="add del mod modCrop">
          <ac:chgData name="Deepika Vatsa" userId="f7100972-27fe-4ee6-8fb4-ec9b7931b409" providerId="ADAL" clId="{7DF3CB10-604D-4AF9-A25E-C11426117173}" dt="2022-08-08T10:34:32.546" v="3700" actId="478"/>
          <ac:picMkLst>
            <pc:docMk/>
            <pc:sldMk cId="2950905892" sldId="570"/>
            <ac:picMk id="5" creationId="{7B53D12A-89A5-4757-9D04-7657F49E8EA9}"/>
          </ac:picMkLst>
        </pc:picChg>
        <pc:picChg chg="add mod modCrop">
          <ac:chgData name="Deepika Vatsa" userId="f7100972-27fe-4ee6-8fb4-ec9b7931b409" providerId="ADAL" clId="{7DF3CB10-604D-4AF9-A25E-C11426117173}" dt="2022-08-08T10:34:53.871" v="3705" actId="1076"/>
          <ac:picMkLst>
            <pc:docMk/>
            <pc:sldMk cId="2950905892" sldId="570"/>
            <ac:picMk id="8" creationId="{632B602B-3A99-4A31-AFBE-DC71A6406F35}"/>
          </ac:picMkLst>
        </pc:picChg>
      </pc:sldChg>
      <pc:sldChg chg="del">
        <pc:chgData name="Deepika Vatsa" userId="f7100972-27fe-4ee6-8fb4-ec9b7931b409" providerId="ADAL" clId="{7DF3CB10-604D-4AF9-A25E-C11426117173}" dt="2022-08-04T09:46:16.771" v="76" actId="47"/>
        <pc:sldMkLst>
          <pc:docMk/>
          <pc:sldMk cId="3015075479" sldId="571"/>
        </pc:sldMkLst>
      </pc:sldChg>
      <pc:sldChg chg="addSp delSp modSp add mod modNotesTx">
        <pc:chgData name="Deepika Vatsa" userId="f7100972-27fe-4ee6-8fb4-ec9b7931b409" providerId="ADAL" clId="{7DF3CB10-604D-4AF9-A25E-C11426117173}" dt="2022-08-08T10:18:49.768" v="2760" actId="20577"/>
        <pc:sldMkLst>
          <pc:docMk/>
          <pc:sldMk cId="3918142659" sldId="571"/>
        </pc:sldMkLst>
        <pc:picChg chg="add mod modCrop">
          <ac:chgData name="Deepika Vatsa" userId="f7100972-27fe-4ee6-8fb4-ec9b7931b409" providerId="ADAL" clId="{7DF3CB10-604D-4AF9-A25E-C11426117173}" dt="2022-08-08T10:18:13.428" v="2663" actId="1076"/>
          <ac:picMkLst>
            <pc:docMk/>
            <pc:sldMk cId="3918142659" sldId="571"/>
            <ac:picMk id="4" creationId="{09308707-0A5E-4464-A7C0-7172F662B14F}"/>
          </ac:picMkLst>
        </pc:picChg>
        <pc:picChg chg="del">
          <ac:chgData name="Deepika Vatsa" userId="f7100972-27fe-4ee6-8fb4-ec9b7931b409" providerId="ADAL" clId="{7DF3CB10-604D-4AF9-A25E-C11426117173}" dt="2022-08-08T10:17:03.595" v="2624" actId="478"/>
          <ac:picMkLst>
            <pc:docMk/>
            <pc:sldMk cId="3918142659" sldId="571"/>
            <ac:picMk id="5" creationId="{7B53D12A-89A5-4757-9D04-7657F49E8EA9}"/>
          </ac:picMkLst>
        </pc:picChg>
      </pc:sldChg>
      <pc:sldChg chg="addSp delSp modSp add mod modNotesTx">
        <pc:chgData name="Deepika Vatsa" userId="f7100972-27fe-4ee6-8fb4-ec9b7931b409" providerId="ADAL" clId="{7DF3CB10-604D-4AF9-A25E-C11426117173}" dt="2022-08-08T10:22:05.536" v="2997" actId="20577"/>
        <pc:sldMkLst>
          <pc:docMk/>
          <pc:sldMk cId="2848741207" sldId="572"/>
        </pc:sldMkLst>
        <pc:picChg chg="del">
          <ac:chgData name="Deepika Vatsa" userId="f7100972-27fe-4ee6-8fb4-ec9b7931b409" providerId="ADAL" clId="{7DF3CB10-604D-4AF9-A25E-C11426117173}" dt="2022-08-08T10:19:16.725" v="2762" actId="478"/>
          <ac:picMkLst>
            <pc:docMk/>
            <pc:sldMk cId="2848741207" sldId="572"/>
            <ac:picMk id="4" creationId="{09308707-0A5E-4464-A7C0-7172F662B14F}"/>
          </ac:picMkLst>
        </pc:picChg>
        <pc:picChg chg="add mod modCrop">
          <ac:chgData name="Deepika Vatsa" userId="f7100972-27fe-4ee6-8fb4-ec9b7931b409" providerId="ADAL" clId="{7DF3CB10-604D-4AF9-A25E-C11426117173}" dt="2022-08-08T10:19:40.852" v="2767" actId="1076"/>
          <ac:picMkLst>
            <pc:docMk/>
            <pc:sldMk cId="2848741207" sldId="572"/>
            <ac:picMk id="5" creationId="{019A47FE-767F-4C81-B39A-CD6B2BB2CFD6}"/>
          </ac:picMkLst>
        </pc:picChg>
      </pc:sldChg>
      <pc:sldChg chg="del">
        <pc:chgData name="Deepika Vatsa" userId="f7100972-27fe-4ee6-8fb4-ec9b7931b409" providerId="ADAL" clId="{7DF3CB10-604D-4AF9-A25E-C11426117173}" dt="2022-08-04T09:46:16.771" v="76" actId="47"/>
        <pc:sldMkLst>
          <pc:docMk/>
          <pc:sldMk cId="364232575" sldId="573"/>
        </pc:sldMkLst>
      </pc:sldChg>
      <pc:sldChg chg="addSp delSp modSp add mod modNotesTx">
        <pc:chgData name="Deepika Vatsa" userId="f7100972-27fe-4ee6-8fb4-ec9b7931b409" providerId="ADAL" clId="{7DF3CB10-604D-4AF9-A25E-C11426117173}" dt="2022-08-08T10:27:22.682" v="3335" actId="20577"/>
        <pc:sldMkLst>
          <pc:docMk/>
          <pc:sldMk cId="1559947821" sldId="573"/>
        </pc:sldMkLst>
        <pc:spChg chg="add mod">
          <ac:chgData name="Deepika Vatsa" userId="f7100972-27fe-4ee6-8fb4-ec9b7931b409" providerId="ADAL" clId="{7DF3CB10-604D-4AF9-A25E-C11426117173}" dt="2022-08-08T10:27:22.682" v="3335" actId="20577"/>
          <ac:spMkLst>
            <pc:docMk/>
            <pc:sldMk cId="1559947821" sldId="573"/>
            <ac:spMk id="9" creationId="{FDB2C1D4-0978-4D1B-AF76-F7F076E9E4EB}"/>
          </ac:spMkLst>
        </pc:spChg>
        <pc:picChg chg="del">
          <ac:chgData name="Deepika Vatsa" userId="f7100972-27fe-4ee6-8fb4-ec9b7931b409" providerId="ADAL" clId="{7DF3CB10-604D-4AF9-A25E-C11426117173}" dt="2022-08-08T10:23:35.911" v="2999" actId="478"/>
          <ac:picMkLst>
            <pc:docMk/>
            <pc:sldMk cId="1559947821" sldId="573"/>
            <ac:picMk id="5" creationId="{019A47FE-767F-4C81-B39A-CD6B2BB2CFD6}"/>
          </ac:picMkLst>
        </pc:picChg>
      </pc:sldChg>
      <pc:sldChg chg="modSp add mod">
        <pc:chgData name="Deepika Vatsa" userId="f7100972-27fe-4ee6-8fb4-ec9b7931b409" providerId="ADAL" clId="{7DF3CB10-604D-4AF9-A25E-C11426117173}" dt="2022-08-08T10:29:12.957" v="3518" actId="15"/>
        <pc:sldMkLst>
          <pc:docMk/>
          <pc:sldMk cId="167990248" sldId="574"/>
        </pc:sldMkLst>
        <pc:spChg chg="mod">
          <ac:chgData name="Deepika Vatsa" userId="f7100972-27fe-4ee6-8fb4-ec9b7931b409" providerId="ADAL" clId="{7DF3CB10-604D-4AF9-A25E-C11426117173}" dt="2022-08-08T10:29:12.957" v="3518" actId="15"/>
          <ac:spMkLst>
            <pc:docMk/>
            <pc:sldMk cId="167990248" sldId="574"/>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835221985" sldId="574"/>
        </pc:sldMkLst>
      </pc:sldChg>
      <pc:sldChg chg="modSp add mod">
        <pc:chgData name="Deepika Vatsa" userId="f7100972-27fe-4ee6-8fb4-ec9b7931b409" providerId="ADAL" clId="{7DF3CB10-604D-4AF9-A25E-C11426117173}" dt="2022-08-09T04:36:12.429" v="4283" actId="20577"/>
        <pc:sldMkLst>
          <pc:docMk/>
          <pc:sldMk cId="296850078" sldId="575"/>
        </pc:sldMkLst>
        <pc:spChg chg="mod">
          <ac:chgData name="Deepika Vatsa" userId="f7100972-27fe-4ee6-8fb4-ec9b7931b409" providerId="ADAL" clId="{7DF3CB10-604D-4AF9-A25E-C11426117173}" dt="2022-08-09T04:36:12.429" v="4283" actId="20577"/>
          <ac:spMkLst>
            <pc:docMk/>
            <pc:sldMk cId="296850078" sldId="575"/>
            <ac:spMk id="2" creationId="{6167DC2D-0072-445E-8CB3-E53407061CE7}"/>
          </ac:spMkLst>
        </pc:spChg>
        <pc:spChg chg="mod">
          <ac:chgData name="Deepika Vatsa" userId="f7100972-27fe-4ee6-8fb4-ec9b7931b409" providerId="ADAL" clId="{7DF3CB10-604D-4AF9-A25E-C11426117173}" dt="2022-08-09T04:35:48.519" v="4282" actId="20577"/>
          <ac:spMkLst>
            <pc:docMk/>
            <pc:sldMk cId="296850078" sldId="575"/>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1570742894" sldId="575"/>
        </pc:sldMkLst>
      </pc:sldChg>
      <pc:sldChg chg="addSp delSp modSp add mod modNotesTx">
        <pc:chgData name="Deepika Vatsa" userId="f7100972-27fe-4ee6-8fb4-ec9b7931b409" providerId="ADAL" clId="{7DF3CB10-604D-4AF9-A25E-C11426117173}" dt="2022-08-08T10:36:10.347" v="3762" actId="27636"/>
        <pc:sldMkLst>
          <pc:docMk/>
          <pc:sldMk cId="1530362619" sldId="576"/>
        </pc:sldMkLst>
        <pc:spChg chg="mod">
          <ac:chgData name="Deepika Vatsa" userId="f7100972-27fe-4ee6-8fb4-ec9b7931b409" providerId="ADAL" clId="{7DF3CB10-604D-4AF9-A25E-C11426117173}" dt="2022-08-08T10:36:10.347" v="3762" actId="27636"/>
          <ac:spMkLst>
            <pc:docMk/>
            <pc:sldMk cId="1530362619" sldId="576"/>
            <ac:spMk id="13" creationId="{83474153-1631-4E04-9DFE-9C390854F92F}"/>
          </ac:spMkLst>
        </pc:spChg>
        <pc:picChg chg="del mod">
          <ac:chgData name="Deepika Vatsa" userId="f7100972-27fe-4ee6-8fb4-ec9b7931b409" providerId="ADAL" clId="{7DF3CB10-604D-4AF9-A25E-C11426117173}" dt="2022-08-08T10:35:41.485" v="3716" actId="478"/>
          <ac:picMkLst>
            <pc:docMk/>
            <pc:sldMk cId="1530362619" sldId="576"/>
            <ac:picMk id="5" creationId="{F0E79B2C-F6C3-4453-9990-22A303EAFE7C}"/>
          </ac:picMkLst>
        </pc:picChg>
        <pc:picChg chg="add mod">
          <ac:chgData name="Deepika Vatsa" userId="f7100972-27fe-4ee6-8fb4-ec9b7931b409" providerId="ADAL" clId="{7DF3CB10-604D-4AF9-A25E-C11426117173}" dt="2022-08-08T10:35:42.018" v="3717"/>
          <ac:picMkLst>
            <pc:docMk/>
            <pc:sldMk cId="1530362619" sldId="576"/>
            <ac:picMk id="9" creationId="{8F1C50C3-A4CB-4815-AF13-10D269B0B5DD}"/>
          </ac:picMkLst>
        </pc:picChg>
      </pc:sldChg>
      <pc:sldChg chg="del">
        <pc:chgData name="Deepika Vatsa" userId="f7100972-27fe-4ee6-8fb4-ec9b7931b409" providerId="ADAL" clId="{7DF3CB10-604D-4AF9-A25E-C11426117173}" dt="2022-08-04T09:46:16.771" v="76" actId="47"/>
        <pc:sldMkLst>
          <pc:docMk/>
          <pc:sldMk cId="1837020608" sldId="576"/>
        </pc:sldMkLst>
      </pc:sldChg>
      <pc:sldChg chg="addSp delSp modSp add mod modNotesTx">
        <pc:chgData name="Deepika Vatsa" userId="f7100972-27fe-4ee6-8fb4-ec9b7931b409" providerId="ADAL" clId="{7DF3CB10-604D-4AF9-A25E-C11426117173}" dt="2022-08-09T04:55:20.135" v="5204" actId="1076"/>
        <pc:sldMkLst>
          <pc:docMk/>
          <pc:sldMk cId="2641734005" sldId="577"/>
        </pc:sldMkLst>
        <pc:spChg chg="mod">
          <ac:chgData name="Deepika Vatsa" userId="f7100972-27fe-4ee6-8fb4-ec9b7931b409" providerId="ADAL" clId="{7DF3CB10-604D-4AF9-A25E-C11426117173}" dt="2022-08-09T04:37:27.261" v="4284" actId="20577"/>
          <ac:spMkLst>
            <pc:docMk/>
            <pc:sldMk cId="2641734005" sldId="577"/>
            <ac:spMk id="2" creationId="{6167DC2D-0072-445E-8CB3-E53407061CE7}"/>
          </ac:spMkLst>
        </pc:spChg>
        <pc:spChg chg="mod">
          <ac:chgData name="Deepika Vatsa" userId="f7100972-27fe-4ee6-8fb4-ec9b7931b409" providerId="ADAL" clId="{7DF3CB10-604D-4AF9-A25E-C11426117173}" dt="2022-08-09T04:54:26.224" v="5198" actId="6549"/>
          <ac:spMkLst>
            <pc:docMk/>
            <pc:sldMk cId="2641734005" sldId="577"/>
            <ac:spMk id="9" creationId="{FDB2C1D4-0978-4D1B-AF76-F7F076E9E4EB}"/>
          </ac:spMkLst>
        </pc:spChg>
        <pc:picChg chg="add del mod modCrop">
          <ac:chgData name="Deepika Vatsa" userId="f7100972-27fe-4ee6-8fb4-ec9b7931b409" providerId="ADAL" clId="{7DF3CB10-604D-4AF9-A25E-C11426117173}" dt="2022-08-09T04:54:21.136" v="5197" actId="478"/>
          <ac:picMkLst>
            <pc:docMk/>
            <pc:sldMk cId="2641734005" sldId="577"/>
            <ac:picMk id="4" creationId="{E09EEA40-980F-4385-9D8A-96A4823B7FA0}"/>
          </ac:picMkLst>
        </pc:picChg>
        <pc:picChg chg="add mod modCrop">
          <ac:chgData name="Deepika Vatsa" userId="f7100972-27fe-4ee6-8fb4-ec9b7931b409" providerId="ADAL" clId="{7DF3CB10-604D-4AF9-A25E-C11426117173}" dt="2022-08-09T04:55:20.135" v="5204" actId="1076"/>
          <ac:picMkLst>
            <pc:docMk/>
            <pc:sldMk cId="2641734005" sldId="577"/>
            <ac:picMk id="7" creationId="{80BFCACC-746F-4C36-9BDB-AE268585A9C0}"/>
          </ac:picMkLst>
        </pc:picChg>
      </pc:sldChg>
      <pc:sldChg chg="modSp add mod modNotesTx">
        <pc:chgData name="Deepika Vatsa" userId="f7100972-27fe-4ee6-8fb4-ec9b7931b409" providerId="ADAL" clId="{7DF3CB10-604D-4AF9-A25E-C11426117173}" dt="2022-08-09T04:49:34.358" v="5062" actId="20577"/>
        <pc:sldMkLst>
          <pc:docMk/>
          <pc:sldMk cId="2988424122" sldId="578"/>
        </pc:sldMkLst>
        <pc:spChg chg="mod">
          <ac:chgData name="Deepika Vatsa" userId="f7100972-27fe-4ee6-8fb4-ec9b7931b409" providerId="ADAL" clId="{7DF3CB10-604D-4AF9-A25E-C11426117173}" dt="2022-08-09T04:49:34.358" v="5062" actId="20577"/>
          <ac:spMkLst>
            <pc:docMk/>
            <pc:sldMk cId="2988424122" sldId="578"/>
            <ac:spMk id="9" creationId="{FDB2C1D4-0978-4D1B-AF76-F7F076E9E4EB}"/>
          </ac:spMkLst>
        </pc:spChg>
      </pc:sldChg>
      <pc:sldChg chg="addSp delSp modSp add mod">
        <pc:chgData name="Deepika Vatsa" userId="f7100972-27fe-4ee6-8fb4-ec9b7931b409" providerId="ADAL" clId="{7DF3CB10-604D-4AF9-A25E-C11426117173}" dt="2022-08-09T04:56:38.026" v="5212" actId="1076"/>
        <pc:sldMkLst>
          <pc:docMk/>
          <pc:sldMk cId="3800443747" sldId="579"/>
        </pc:sldMkLst>
        <pc:spChg chg="mod">
          <ac:chgData name="Deepika Vatsa" userId="f7100972-27fe-4ee6-8fb4-ec9b7931b409" providerId="ADAL" clId="{7DF3CB10-604D-4AF9-A25E-C11426117173}" dt="2022-08-09T04:56:33.703" v="5211" actId="6549"/>
          <ac:spMkLst>
            <pc:docMk/>
            <pc:sldMk cId="3800443747" sldId="579"/>
            <ac:spMk id="9" creationId="{FDB2C1D4-0978-4D1B-AF76-F7F076E9E4EB}"/>
          </ac:spMkLst>
        </pc:spChg>
        <pc:picChg chg="del mod">
          <ac:chgData name="Deepika Vatsa" userId="f7100972-27fe-4ee6-8fb4-ec9b7931b409" providerId="ADAL" clId="{7DF3CB10-604D-4AF9-A25E-C11426117173}" dt="2022-08-09T04:55:24.299" v="5205" actId="478"/>
          <ac:picMkLst>
            <pc:docMk/>
            <pc:sldMk cId="3800443747" sldId="579"/>
            <ac:picMk id="4" creationId="{E09EEA40-980F-4385-9D8A-96A4823B7FA0}"/>
          </ac:picMkLst>
        </pc:picChg>
        <pc:picChg chg="add mod modCrop">
          <ac:chgData name="Deepika Vatsa" userId="f7100972-27fe-4ee6-8fb4-ec9b7931b409" providerId="ADAL" clId="{7DF3CB10-604D-4AF9-A25E-C11426117173}" dt="2022-08-09T04:56:38.026" v="5212" actId="1076"/>
          <ac:picMkLst>
            <pc:docMk/>
            <pc:sldMk cId="3800443747" sldId="579"/>
            <ac:picMk id="5" creationId="{81862486-D611-4033-BF1E-8BC2C7F5453C}"/>
          </ac:picMkLst>
        </pc:picChg>
      </pc:sldChg>
      <pc:sldChg chg="delSp modSp add mod modNotesTx">
        <pc:chgData name="Deepika Vatsa" userId="f7100972-27fe-4ee6-8fb4-ec9b7931b409" providerId="ADAL" clId="{7DF3CB10-604D-4AF9-A25E-C11426117173}" dt="2022-08-09T05:00:49.465" v="5549" actId="20577"/>
        <pc:sldMkLst>
          <pc:docMk/>
          <pc:sldMk cId="1721693448" sldId="580"/>
        </pc:sldMkLst>
        <pc:spChg chg="mod">
          <ac:chgData name="Deepika Vatsa" userId="f7100972-27fe-4ee6-8fb4-ec9b7931b409" providerId="ADAL" clId="{7DF3CB10-604D-4AF9-A25E-C11426117173}" dt="2022-08-09T05:00:49.465" v="5549" actId="20577"/>
          <ac:spMkLst>
            <pc:docMk/>
            <pc:sldMk cId="1721693448" sldId="580"/>
            <ac:spMk id="9" creationId="{FDB2C1D4-0978-4D1B-AF76-F7F076E9E4EB}"/>
          </ac:spMkLst>
        </pc:spChg>
        <pc:picChg chg="del">
          <ac:chgData name="Deepika Vatsa" userId="f7100972-27fe-4ee6-8fb4-ec9b7931b409" providerId="ADAL" clId="{7DF3CB10-604D-4AF9-A25E-C11426117173}" dt="2022-08-09T04:57:35.795" v="5215" actId="478"/>
          <ac:picMkLst>
            <pc:docMk/>
            <pc:sldMk cId="1721693448" sldId="580"/>
            <ac:picMk id="5" creationId="{81862486-D611-4033-BF1E-8BC2C7F5453C}"/>
          </ac:picMkLst>
        </pc:picChg>
      </pc:sldChg>
      <pc:sldMasterChg chg="delSldLayout">
        <pc:chgData name="Deepika Vatsa" userId="f7100972-27fe-4ee6-8fb4-ec9b7931b409" providerId="ADAL" clId="{7DF3CB10-604D-4AF9-A25E-C11426117173}" dt="2022-08-04T09:46:16.771" v="76" actId="47"/>
        <pc:sldMasterMkLst>
          <pc:docMk/>
          <pc:sldMasterMk cId="3073119696" sldId="2147483648"/>
        </pc:sldMasterMkLst>
        <pc:sldLayoutChg chg="del">
          <pc:chgData name="Deepika Vatsa" userId="f7100972-27fe-4ee6-8fb4-ec9b7931b409" providerId="ADAL" clId="{7DF3CB10-604D-4AF9-A25E-C11426117173}" dt="2022-08-04T09:46:16.771" v="76" actId="47"/>
          <pc:sldLayoutMkLst>
            <pc:docMk/>
            <pc:sldMasterMk cId="3073119696" sldId="2147483648"/>
            <pc:sldLayoutMk cId="2128605074" sldId="2147483660"/>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804072144" sldId="2147483661"/>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3534519941" sldId="2147483662"/>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607036142" sldId="2147483663"/>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4247484041" sldId="2147483664"/>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640320616" sldId="2147483665"/>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251238540" sldId="2147483666"/>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532045955" sldId="2147483667"/>
          </pc:sldLayoutMkLst>
        </pc:sldLayoutChg>
      </pc:sldMasterChg>
    </pc:docChg>
  </pc:docChgLst>
  <pc:docChgLst>
    <pc:chgData name="Deepika Vatsa" userId="f7100972-27fe-4ee6-8fb4-ec9b7931b409" providerId="ADAL" clId="{18AEA20C-BEAA-445F-A420-7499542A0D43}"/>
    <pc:docChg chg="undo redo custSel addSld delSld modSld">
      <pc:chgData name="Deepika Vatsa" userId="f7100972-27fe-4ee6-8fb4-ec9b7931b409" providerId="ADAL" clId="{18AEA20C-BEAA-445F-A420-7499542A0D43}" dt="2022-08-13T12:19:49.501" v="6363" actId="20577"/>
      <pc:docMkLst>
        <pc:docMk/>
      </pc:docMkLst>
      <pc:sldChg chg="modSp mod">
        <pc:chgData name="Deepika Vatsa" userId="f7100972-27fe-4ee6-8fb4-ec9b7931b409" providerId="ADAL" clId="{18AEA20C-BEAA-445F-A420-7499542A0D43}" dt="2022-08-13T12:19:49.501" v="6363" actId="20577"/>
        <pc:sldMkLst>
          <pc:docMk/>
          <pc:sldMk cId="492309654" sldId="256"/>
        </pc:sldMkLst>
        <pc:spChg chg="mod">
          <ac:chgData name="Deepika Vatsa" userId="f7100972-27fe-4ee6-8fb4-ec9b7931b409" providerId="ADAL" clId="{18AEA20C-BEAA-445F-A420-7499542A0D43}" dt="2022-08-13T12:19:49.501" v="6363" actId="20577"/>
          <ac:spMkLst>
            <pc:docMk/>
            <pc:sldMk cId="492309654" sldId="256"/>
            <ac:spMk id="3" creationId="{D11C1709-B620-47DC-9742-B9FB880F0527}"/>
          </ac:spMkLst>
        </pc:spChg>
      </pc:sldChg>
      <pc:sldChg chg="modSp mod">
        <pc:chgData name="Deepika Vatsa" userId="f7100972-27fe-4ee6-8fb4-ec9b7931b409" providerId="ADAL" clId="{18AEA20C-BEAA-445F-A420-7499542A0D43}" dt="2022-08-09T10:34:57.342" v="3644" actId="20577"/>
        <pc:sldMkLst>
          <pc:docMk/>
          <pc:sldMk cId="3472450693" sldId="257"/>
        </pc:sldMkLst>
        <pc:spChg chg="mod">
          <ac:chgData name="Deepika Vatsa" userId="f7100972-27fe-4ee6-8fb4-ec9b7931b409" providerId="ADAL" clId="{18AEA20C-BEAA-445F-A420-7499542A0D43}" dt="2022-08-09T10:34:57.342" v="3644" actId="20577"/>
          <ac:spMkLst>
            <pc:docMk/>
            <pc:sldMk cId="3472450693" sldId="257"/>
            <ac:spMk id="3" creationId="{80E36F94-92C5-49C4-89B0-FDCC3A53501B}"/>
          </ac:spMkLst>
        </pc:spChg>
      </pc:sldChg>
      <pc:sldChg chg="modSp mod">
        <pc:chgData name="Deepika Vatsa" userId="f7100972-27fe-4ee6-8fb4-ec9b7931b409" providerId="ADAL" clId="{18AEA20C-BEAA-445F-A420-7499542A0D43}" dt="2022-08-13T12:15:03.298" v="6334" actId="404"/>
        <pc:sldMkLst>
          <pc:docMk/>
          <pc:sldMk cId="3962052602" sldId="559"/>
        </pc:sldMkLst>
        <pc:spChg chg="mod">
          <ac:chgData name="Deepika Vatsa" userId="f7100972-27fe-4ee6-8fb4-ec9b7931b409" providerId="ADAL" clId="{18AEA20C-BEAA-445F-A420-7499542A0D43}" dt="2022-08-13T12:15:03.298" v="6334" actId="404"/>
          <ac:spMkLst>
            <pc:docMk/>
            <pc:sldMk cId="3962052602" sldId="559"/>
            <ac:spMk id="2" creationId="{D3824733-69A3-4ABC-8F50-20BC8E4873AC}"/>
          </ac:spMkLst>
        </pc:spChg>
        <pc:spChg chg="mod">
          <ac:chgData name="Deepika Vatsa" userId="f7100972-27fe-4ee6-8fb4-ec9b7931b409" providerId="ADAL" clId="{18AEA20C-BEAA-445F-A420-7499542A0D43}" dt="2022-08-13T12:14:53.088" v="6330" actId="20577"/>
          <ac:spMkLst>
            <pc:docMk/>
            <pc:sldMk cId="3962052602" sldId="559"/>
            <ac:spMk id="3" creationId="{03FB8F68-31E1-4B1A-B435-DA5668BAF265}"/>
          </ac:spMkLst>
        </pc:spChg>
      </pc:sldChg>
      <pc:sldChg chg="addSp delSp modSp mod modNotesTx">
        <pc:chgData name="Deepika Vatsa" userId="f7100972-27fe-4ee6-8fb4-ec9b7931b409" providerId="ADAL" clId="{18AEA20C-BEAA-445F-A420-7499542A0D43}" dt="2022-08-09T05:16:52.773" v="1130" actId="20577"/>
        <pc:sldMkLst>
          <pc:docMk/>
          <pc:sldMk cId="4184969250" sldId="560"/>
        </pc:sldMkLst>
        <pc:spChg chg="mod">
          <ac:chgData name="Deepika Vatsa" userId="f7100972-27fe-4ee6-8fb4-ec9b7931b409" providerId="ADAL" clId="{18AEA20C-BEAA-445F-A420-7499542A0D43}" dt="2022-08-09T05:07:40.290" v="192" actId="20577"/>
          <ac:spMkLst>
            <pc:docMk/>
            <pc:sldMk cId="4184969250" sldId="560"/>
            <ac:spMk id="2" creationId="{6167DC2D-0072-445E-8CB3-E53407061CE7}"/>
          </ac:spMkLst>
        </pc:spChg>
        <pc:spChg chg="add del mod">
          <ac:chgData name="Deepika Vatsa" userId="f7100972-27fe-4ee6-8fb4-ec9b7931b409" providerId="ADAL" clId="{18AEA20C-BEAA-445F-A420-7499542A0D43}" dt="2022-08-09T05:09:07.297" v="259" actId="478"/>
          <ac:spMkLst>
            <pc:docMk/>
            <pc:sldMk cId="4184969250" sldId="560"/>
            <ac:spMk id="4" creationId="{6E4E6CCF-E14E-417B-9C04-C29E5EEED8D4}"/>
          </ac:spMkLst>
        </pc:spChg>
        <pc:spChg chg="mod">
          <ac:chgData name="Deepika Vatsa" userId="f7100972-27fe-4ee6-8fb4-ec9b7931b409" providerId="ADAL" clId="{18AEA20C-BEAA-445F-A420-7499542A0D43}" dt="2022-08-09T05:09:09.843" v="260" actId="5793"/>
          <ac:spMkLst>
            <pc:docMk/>
            <pc:sldMk cId="4184969250" sldId="560"/>
            <ac:spMk id="6" creationId="{98E0FE6E-8F22-4B9F-9E9F-E2B694DC96D4}"/>
          </ac:spMkLst>
        </pc:spChg>
        <pc:picChg chg="del">
          <ac:chgData name="Deepika Vatsa" userId="f7100972-27fe-4ee6-8fb4-ec9b7931b409" providerId="ADAL" clId="{18AEA20C-BEAA-445F-A420-7499542A0D43}" dt="2022-08-09T05:08:27.595" v="251" actId="478"/>
          <ac:picMkLst>
            <pc:docMk/>
            <pc:sldMk cId="4184969250" sldId="560"/>
            <ac:picMk id="5" creationId="{D79DD659-0D69-439F-8DFB-E316F68747FE}"/>
          </ac:picMkLst>
        </pc:picChg>
        <pc:picChg chg="add mod modCrop">
          <ac:chgData name="Deepika Vatsa" userId="f7100972-27fe-4ee6-8fb4-ec9b7931b409" providerId="ADAL" clId="{18AEA20C-BEAA-445F-A420-7499542A0D43}" dt="2022-08-09T05:08:55.149" v="257" actId="1076"/>
          <ac:picMkLst>
            <pc:docMk/>
            <pc:sldMk cId="4184969250" sldId="560"/>
            <ac:picMk id="8" creationId="{DFE7DFCE-8DE5-4ACA-8112-DF2E5EE032CE}"/>
          </ac:picMkLst>
        </pc:picChg>
      </pc:sldChg>
      <pc:sldChg chg="addSp delSp modSp mod modNotesTx">
        <pc:chgData name="Deepika Vatsa" userId="f7100972-27fe-4ee6-8fb4-ec9b7931b409" providerId="ADAL" clId="{18AEA20C-BEAA-445F-A420-7499542A0D43}" dt="2022-08-09T10:29:09.375" v="3483" actId="20577"/>
        <pc:sldMkLst>
          <pc:docMk/>
          <pc:sldMk cId="1127720626" sldId="561"/>
        </pc:sldMkLst>
        <pc:spChg chg="mod">
          <ac:chgData name="Deepika Vatsa" userId="f7100972-27fe-4ee6-8fb4-ec9b7931b409" providerId="ADAL" clId="{18AEA20C-BEAA-445F-A420-7499542A0D43}" dt="2022-08-09T06:53:31.267" v="3074" actId="20577"/>
          <ac:spMkLst>
            <pc:docMk/>
            <pc:sldMk cId="1127720626" sldId="561"/>
            <ac:spMk id="2" creationId="{6167DC2D-0072-445E-8CB3-E53407061CE7}"/>
          </ac:spMkLst>
        </pc:spChg>
        <pc:spChg chg="add mod">
          <ac:chgData name="Deepika Vatsa" userId="f7100972-27fe-4ee6-8fb4-ec9b7931b409" providerId="ADAL" clId="{18AEA20C-BEAA-445F-A420-7499542A0D43}" dt="2022-08-09T10:29:09.375" v="3483" actId="20577"/>
          <ac:spMkLst>
            <pc:docMk/>
            <pc:sldMk cId="1127720626" sldId="561"/>
            <ac:spMk id="9" creationId="{55A5BFD8-4962-4C89-86F0-4A582AD35F41}"/>
          </ac:spMkLst>
        </pc:spChg>
        <pc:picChg chg="del">
          <ac:chgData name="Deepika Vatsa" userId="f7100972-27fe-4ee6-8fb4-ec9b7931b409" providerId="ADAL" clId="{18AEA20C-BEAA-445F-A420-7499542A0D43}" dt="2022-08-09T05:17:24.679" v="1151" actId="478"/>
          <ac:picMkLst>
            <pc:docMk/>
            <pc:sldMk cId="1127720626" sldId="561"/>
            <ac:picMk id="10" creationId="{01814F26-28FF-4083-AF5E-9A822C2993DA}"/>
          </ac:picMkLst>
        </pc:picChg>
      </pc:sldChg>
      <pc:sldChg chg="del">
        <pc:chgData name="Deepika Vatsa" userId="f7100972-27fe-4ee6-8fb4-ec9b7931b409" providerId="ADAL" clId="{18AEA20C-BEAA-445F-A420-7499542A0D43}" dt="2022-08-09T05:58:25.624" v="2957" actId="47"/>
        <pc:sldMkLst>
          <pc:docMk/>
          <pc:sldMk cId="1425229445" sldId="562"/>
        </pc:sldMkLst>
      </pc:sldChg>
      <pc:sldChg chg="del">
        <pc:chgData name="Deepika Vatsa" userId="f7100972-27fe-4ee6-8fb4-ec9b7931b409" providerId="ADAL" clId="{18AEA20C-BEAA-445F-A420-7499542A0D43}" dt="2022-08-09T05:58:25.624" v="2957" actId="47"/>
        <pc:sldMkLst>
          <pc:docMk/>
          <pc:sldMk cId="2638973260" sldId="563"/>
        </pc:sldMkLst>
      </pc:sldChg>
      <pc:sldChg chg="del">
        <pc:chgData name="Deepika Vatsa" userId="f7100972-27fe-4ee6-8fb4-ec9b7931b409" providerId="ADAL" clId="{18AEA20C-BEAA-445F-A420-7499542A0D43}" dt="2022-08-09T05:58:25.624" v="2957" actId="47"/>
        <pc:sldMkLst>
          <pc:docMk/>
          <pc:sldMk cId="3588827055" sldId="564"/>
        </pc:sldMkLst>
      </pc:sldChg>
      <pc:sldChg chg="del">
        <pc:chgData name="Deepika Vatsa" userId="f7100972-27fe-4ee6-8fb4-ec9b7931b409" providerId="ADAL" clId="{18AEA20C-BEAA-445F-A420-7499542A0D43}" dt="2022-08-09T05:58:25.624" v="2957" actId="47"/>
        <pc:sldMkLst>
          <pc:docMk/>
          <pc:sldMk cId="2324140379" sldId="565"/>
        </pc:sldMkLst>
      </pc:sldChg>
      <pc:sldChg chg="del">
        <pc:chgData name="Deepika Vatsa" userId="f7100972-27fe-4ee6-8fb4-ec9b7931b409" providerId="ADAL" clId="{18AEA20C-BEAA-445F-A420-7499542A0D43}" dt="2022-08-09T05:58:25.624" v="2957" actId="47"/>
        <pc:sldMkLst>
          <pc:docMk/>
          <pc:sldMk cId="1491287628" sldId="566"/>
        </pc:sldMkLst>
      </pc:sldChg>
      <pc:sldChg chg="del">
        <pc:chgData name="Deepika Vatsa" userId="f7100972-27fe-4ee6-8fb4-ec9b7931b409" providerId="ADAL" clId="{18AEA20C-BEAA-445F-A420-7499542A0D43}" dt="2022-08-09T05:58:25.624" v="2957" actId="47"/>
        <pc:sldMkLst>
          <pc:docMk/>
          <pc:sldMk cId="382883145" sldId="567"/>
        </pc:sldMkLst>
      </pc:sldChg>
      <pc:sldChg chg="del">
        <pc:chgData name="Deepika Vatsa" userId="f7100972-27fe-4ee6-8fb4-ec9b7931b409" providerId="ADAL" clId="{18AEA20C-BEAA-445F-A420-7499542A0D43}" dt="2022-08-09T05:58:25.624" v="2957" actId="47"/>
        <pc:sldMkLst>
          <pc:docMk/>
          <pc:sldMk cId="3914029419" sldId="568"/>
        </pc:sldMkLst>
      </pc:sldChg>
      <pc:sldChg chg="del">
        <pc:chgData name="Deepika Vatsa" userId="f7100972-27fe-4ee6-8fb4-ec9b7931b409" providerId="ADAL" clId="{18AEA20C-BEAA-445F-A420-7499542A0D43}" dt="2022-08-09T05:58:25.624" v="2957" actId="47"/>
        <pc:sldMkLst>
          <pc:docMk/>
          <pc:sldMk cId="2950905892" sldId="570"/>
        </pc:sldMkLst>
      </pc:sldChg>
      <pc:sldChg chg="del">
        <pc:chgData name="Deepika Vatsa" userId="f7100972-27fe-4ee6-8fb4-ec9b7931b409" providerId="ADAL" clId="{18AEA20C-BEAA-445F-A420-7499542A0D43}" dt="2022-08-09T05:58:25.624" v="2957" actId="47"/>
        <pc:sldMkLst>
          <pc:docMk/>
          <pc:sldMk cId="3918142659" sldId="571"/>
        </pc:sldMkLst>
      </pc:sldChg>
      <pc:sldChg chg="del">
        <pc:chgData name="Deepika Vatsa" userId="f7100972-27fe-4ee6-8fb4-ec9b7931b409" providerId="ADAL" clId="{18AEA20C-BEAA-445F-A420-7499542A0D43}" dt="2022-08-09T05:58:25.624" v="2957" actId="47"/>
        <pc:sldMkLst>
          <pc:docMk/>
          <pc:sldMk cId="2848741207" sldId="572"/>
        </pc:sldMkLst>
      </pc:sldChg>
      <pc:sldChg chg="del">
        <pc:chgData name="Deepika Vatsa" userId="f7100972-27fe-4ee6-8fb4-ec9b7931b409" providerId="ADAL" clId="{18AEA20C-BEAA-445F-A420-7499542A0D43}" dt="2022-08-09T05:58:25.624" v="2957" actId="47"/>
        <pc:sldMkLst>
          <pc:docMk/>
          <pc:sldMk cId="1559947821" sldId="573"/>
        </pc:sldMkLst>
      </pc:sldChg>
      <pc:sldChg chg="del">
        <pc:chgData name="Deepika Vatsa" userId="f7100972-27fe-4ee6-8fb4-ec9b7931b409" providerId="ADAL" clId="{18AEA20C-BEAA-445F-A420-7499542A0D43}" dt="2022-08-09T05:58:25.624" v="2957" actId="47"/>
        <pc:sldMkLst>
          <pc:docMk/>
          <pc:sldMk cId="167990248" sldId="574"/>
        </pc:sldMkLst>
      </pc:sldChg>
      <pc:sldChg chg="del">
        <pc:chgData name="Deepika Vatsa" userId="f7100972-27fe-4ee6-8fb4-ec9b7931b409" providerId="ADAL" clId="{18AEA20C-BEAA-445F-A420-7499542A0D43}" dt="2022-08-09T05:58:25.624" v="2957" actId="47"/>
        <pc:sldMkLst>
          <pc:docMk/>
          <pc:sldMk cId="296850078" sldId="575"/>
        </pc:sldMkLst>
      </pc:sldChg>
      <pc:sldChg chg="del">
        <pc:chgData name="Deepika Vatsa" userId="f7100972-27fe-4ee6-8fb4-ec9b7931b409" providerId="ADAL" clId="{18AEA20C-BEAA-445F-A420-7499542A0D43}" dt="2022-08-09T05:58:25.624" v="2957" actId="47"/>
        <pc:sldMkLst>
          <pc:docMk/>
          <pc:sldMk cId="1530362619" sldId="576"/>
        </pc:sldMkLst>
      </pc:sldChg>
      <pc:sldChg chg="del">
        <pc:chgData name="Deepika Vatsa" userId="f7100972-27fe-4ee6-8fb4-ec9b7931b409" providerId="ADAL" clId="{18AEA20C-BEAA-445F-A420-7499542A0D43}" dt="2022-08-09T05:58:25.624" v="2957" actId="47"/>
        <pc:sldMkLst>
          <pc:docMk/>
          <pc:sldMk cId="2641734005" sldId="577"/>
        </pc:sldMkLst>
      </pc:sldChg>
      <pc:sldChg chg="del">
        <pc:chgData name="Deepika Vatsa" userId="f7100972-27fe-4ee6-8fb4-ec9b7931b409" providerId="ADAL" clId="{18AEA20C-BEAA-445F-A420-7499542A0D43}" dt="2022-08-09T05:58:25.624" v="2957" actId="47"/>
        <pc:sldMkLst>
          <pc:docMk/>
          <pc:sldMk cId="2988424122" sldId="578"/>
        </pc:sldMkLst>
      </pc:sldChg>
      <pc:sldChg chg="del">
        <pc:chgData name="Deepika Vatsa" userId="f7100972-27fe-4ee6-8fb4-ec9b7931b409" providerId="ADAL" clId="{18AEA20C-BEAA-445F-A420-7499542A0D43}" dt="2022-08-09T05:58:25.624" v="2957" actId="47"/>
        <pc:sldMkLst>
          <pc:docMk/>
          <pc:sldMk cId="3800443747" sldId="579"/>
        </pc:sldMkLst>
      </pc:sldChg>
      <pc:sldChg chg="del">
        <pc:chgData name="Deepika Vatsa" userId="f7100972-27fe-4ee6-8fb4-ec9b7931b409" providerId="ADAL" clId="{18AEA20C-BEAA-445F-A420-7499542A0D43}" dt="2022-08-09T05:58:25.624" v="2957" actId="47"/>
        <pc:sldMkLst>
          <pc:docMk/>
          <pc:sldMk cId="1721693448" sldId="580"/>
        </pc:sldMkLst>
      </pc:sldChg>
      <pc:sldChg chg="add del">
        <pc:chgData name="Deepika Vatsa" userId="f7100972-27fe-4ee6-8fb4-ec9b7931b409" providerId="ADAL" clId="{18AEA20C-BEAA-445F-A420-7499542A0D43}" dt="2022-08-09T05:17:13.561" v="1132" actId="2890"/>
        <pc:sldMkLst>
          <pc:docMk/>
          <pc:sldMk cId="854580351" sldId="581"/>
        </pc:sldMkLst>
      </pc:sldChg>
      <pc:sldChg chg="addSp modSp add mod modNotesTx">
        <pc:chgData name="Deepika Vatsa" userId="f7100972-27fe-4ee6-8fb4-ec9b7931b409" providerId="ADAL" clId="{18AEA20C-BEAA-445F-A420-7499542A0D43}" dt="2022-08-09T05:33:58.021" v="1759" actId="1076"/>
        <pc:sldMkLst>
          <pc:docMk/>
          <pc:sldMk cId="4266152413" sldId="581"/>
        </pc:sldMkLst>
        <pc:spChg chg="mod">
          <ac:chgData name="Deepika Vatsa" userId="f7100972-27fe-4ee6-8fb4-ec9b7931b409" providerId="ADAL" clId="{18AEA20C-BEAA-445F-A420-7499542A0D43}" dt="2022-08-09T05:28:59.092" v="1394" actId="20577"/>
          <ac:spMkLst>
            <pc:docMk/>
            <pc:sldMk cId="4266152413" sldId="581"/>
            <ac:spMk id="2" creationId="{6167DC2D-0072-445E-8CB3-E53407061CE7}"/>
          </ac:spMkLst>
        </pc:spChg>
        <pc:spChg chg="mod">
          <ac:chgData name="Deepika Vatsa" userId="f7100972-27fe-4ee6-8fb4-ec9b7931b409" providerId="ADAL" clId="{18AEA20C-BEAA-445F-A420-7499542A0D43}" dt="2022-08-09T05:33:52.843" v="1758" actId="21"/>
          <ac:spMkLst>
            <pc:docMk/>
            <pc:sldMk cId="4266152413" sldId="581"/>
            <ac:spMk id="9" creationId="{55A5BFD8-4962-4C89-86F0-4A582AD35F41}"/>
          </ac:spMkLst>
        </pc:spChg>
        <pc:picChg chg="add mod modCrop">
          <ac:chgData name="Deepika Vatsa" userId="f7100972-27fe-4ee6-8fb4-ec9b7931b409" providerId="ADAL" clId="{18AEA20C-BEAA-445F-A420-7499542A0D43}" dt="2022-08-09T05:33:58.021" v="1759" actId="1076"/>
          <ac:picMkLst>
            <pc:docMk/>
            <pc:sldMk cId="4266152413" sldId="581"/>
            <ac:picMk id="4" creationId="{91EEECDA-1D61-4EBB-8842-01E837FB89F1}"/>
          </ac:picMkLst>
        </pc:picChg>
      </pc:sldChg>
      <pc:sldChg chg="addSp delSp modSp add mod modNotesTx">
        <pc:chgData name="Deepika Vatsa" userId="f7100972-27fe-4ee6-8fb4-ec9b7931b409" providerId="ADAL" clId="{18AEA20C-BEAA-445F-A420-7499542A0D43}" dt="2022-08-09T06:01:51.357" v="2982" actId="1076"/>
        <pc:sldMkLst>
          <pc:docMk/>
          <pc:sldMk cId="3109505439" sldId="582"/>
        </pc:sldMkLst>
        <pc:spChg chg="mod">
          <ac:chgData name="Deepika Vatsa" userId="f7100972-27fe-4ee6-8fb4-ec9b7931b409" providerId="ADAL" clId="{18AEA20C-BEAA-445F-A420-7499542A0D43}" dt="2022-08-09T05:36:22.819" v="1805" actId="6549"/>
          <ac:spMkLst>
            <pc:docMk/>
            <pc:sldMk cId="3109505439" sldId="582"/>
            <ac:spMk id="9" creationId="{55A5BFD8-4962-4C89-86F0-4A582AD35F41}"/>
          </ac:spMkLst>
        </pc:spChg>
        <pc:picChg chg="del">
          <ac:chgData name="Deepika Vatsa" userId="f7100972-27fe-4ee6-8fb4-ec9b7931b409" providerId="ADAL" clId="{18AEA20C-BEAA-445F-A420-7499542A0D43}" dt="2022-08-09T05:34:05.990" v="1762" actId="478"/>
          <ac:picMkLst>
            <pc:docMk/>
            <pc:sldMk cId="3109505439" sldId="582"/>
            <ac:picMk id="4" creationId="{91EEECDA-1D61-4EBB-8842-01E837FB89F1}"/>
          </ac:picMkLst>
        </pc:picChg>
        <pc:picChg chg="add mod modCrop">
          <ac:chgData name="Deepika Vatsa" userId="f7100972-27fe-4ee6-8fb4-ec9b7931b409" providerId="ADAL" clId="{18AEA20C-BEAA-445F-A420-7499542A0D43}" dt="2022-08-09T06:01:51.357" v="2982" actId="1076"/>
          <ac:picMkLst>
            <pc:docMk/>
            <pc:sldMk cId="3109505439" sldId="582"/>
            <ac:picMk id="5" creationId="{7C2DA91B-1EFF-45D4-AA81-8DD42B6DEAFC}"/>
          </ac:picMkLst>
        </pc:picChg>
        <pc:picChg chg="add del mod modCrop">
          <ac:chgData name="Deepika Vatsa" userId="f7100972-27fe-4ee6-8fb4-ec9b7931b409" providerId="ADAL" clId="{18AEA20C-BEAA-445F-A420-7499542A0D43}" dt="2022-08-09T06:01:46.841" v="2981" actId="478"/>
          <ac:picMkLst>
            <pc:docMk/>
            <pc:sldMk cId="3109505439" sldId="582"/>
            <ac:picMk id="8" creationId="{60A5C98E-2DCB-4A57-AC25-7403C64CB1FE}"/>
          </ac:picMkLst>
        </pc:picChg>
      </pc:sldChg>
      <pc:sldChg chg="addSp delSp modSp add mod modNotesTx">
        <pc:chgData name="Deepika Vatsa" userId="f7100972-27fe-4ee6-8fb4-ec9b7931b409" providerId="ADAL" clId="{18AEA20C-BEAA-445F-A420-7499542A0D43}" dt="2022-08-09T06:03:52.032" v="2995" actId="1076"/>
        <pc:sldMkLst>
          <pc:docMk/>
          <pc:sldMk cId="2722501262" sldId="583"/>
        </pc:sldMkLst>
        <pc:spChg chg="mod">
          <ac:chgData name="Deepika Vatsa" userId="f7100972-27fe-4ee6-8fb4-ec9b7931b409" providerId="ADAL" clId="{18AEA20C-BEAA-445F-A420-7499542A0D43}" dt="2022-08-09T05:37:32.279" v="1936" actId="20577"/>
          <ac:spMkLst>
            <pc:docMk/>
            <pc:sldMk cId="2722501262" sldId="583"/>
            <ac:spMk id="2" creationId="{6167DC2D-0072-445E-8CB3-E53407061CE7}"/>
          </ac:spMkLst>
        </pc:spChg>
        <pc:spChg chg="del mod">
          <ac:chgData name="Deepika Vatsa" userId="f7100972-27fe-4ee6-8fb4-ec9b7931b409" providerId="ADAL" clId="{18AEA20C-BEAA-445F-A420-7499542A0D43}" dt="2022-08-09T05:55:27.533" v="2760" actId="478"/>
          <ac:spMkLst>
            <pc:docMk/>
            <pc:sldMk cId="2722501262" sldId="583"/>
            <ac:spMk id="9" creationId="{55A5BFD8-4962-4C89-86F0-4A582AD35F41}"/>
          </ac:spMkLst>
        </pc:spChg>
        <pc:spChg chg="add mod">
          <ac:chgData name="Deepika Vatsa" userId="f7100972-27fe-4ee6-8fb4-ec9b7931b409" providerId="ADAL" clId="{18AEA20C-BEAA-445F-A420-7499542A0D43}" dt="2022-08-09T05:38:39.257" v="2043" actId="20577"/>
          <ac:spMkLst>
            <pc:docMk/>
            <pc:sldMk cId="2722501262" sldId="583"/>
            <ac:spMk id="11" creationId="{9F5D1653-CA60-43A9-B8A2-156757479F5A}"/>
          </ac:spMkLst>
        </pc:spChg>
        <pc:picChg chg="add del mod modCrop">
          <ac:chgData name="Deepika Vatsa" userId="f7100972-27fe-4ee6-8fb4-ec9b7931b409" providerId="ADAL" clId="{18AEA20C-BEAA-445F-A420-7499542A0D43}" dt="2022-08-09T05:54:58.350" v="2754" actId="478"/>
          <ac:picMkLst>
            <pc:docMk/>
            <pc:sldMk cId="2722501262" sldId="583"/>
            <ac:picMk id="4" creationId="{BB562E27-5254-4178-BD82-F1012FF27FC6}"/>
          </ac:picMkLst>
        </pc:picChg>
        <pc:picChg chg="del">
          <ac:chgData name="Deepika Vatsa" userId="f7100972-27fe-4ee6-8fb4-ec9b7931b409" providerId="ADAL" clId="{18AEA20C-BEAA-445F-A420-7499542A0D43}" dt="2022-08-09T05:37:35.870" v="1937" actId="478"/>
          <ac:picMkLst>
            <pc:docMk/>
            <pc:sldMk cId="2722501262" sldId="583"/>
            <ac:picMk id="5" creationId="{7C2DA91B-1EFF-45D4-AA81-8DD42B6DEAFC}"/>
          </ac:picMkLst>
        </pc:picChg>
        <pc:picChg chg="del">
          <ac:chgData name="Deepika Vatsa" userId="f7100972-27fe-4ee6-8fb4-ec9b7931b409" providerId="ADAL" clId="{18AEA20C-BEAA-445F-A420-7499542A0D43}" dt="2022-08-09T05:37:35.870" v="1937" actId="478"/>
          <ac:picMkLst>
            <pc:docMk/>
            <pc:sldMk cId="2722501262" sldId="583"/>
            <ac:picMk id="8" creationId="{60A5C98E-2DCB-4A57-AC25-7403C64CB1FE}"/>
          </ac:picMkLst>
        </pc:picChg>
        <pc:picChg chg="add del mod modCrop">
          <ac:chgData name="Deepika Vatsa" userId="f7100972-27fe-4ee6-8fb4-ec9b7931b409" providerId="ADAL" clId="{18AEA20C-BEAA-445F-A420-7499542A0D43}" dt="2022-08-09T06:02:28.187" v="2984" actId="478"/>
          <ac:picMkLst>
            <pc:docMk/>
            <pc:sldMk cId="2722501262" sldId="583"/>
            <ac:picMk id="10" creationId="{B0866FBD-F951-4829-9956-0F28839A1160}"/>
          </ac:picMkLst>
        </pc:picChg>
        <pc:picChg chg="add mod modCrop">
          <ac:chgData name="Deepika Vatsa" userId="f7100972-27fe-4ee6-8fb4-ec9b7931b409" providerId="ADAL" clId="{18AEA20C-BEAA-445F-A420-7499542A0D43}" dt="2022-08-09T06:03:52.032" v="2995" actId="1076"/>
          <ac:picMkLst>
            <pc:docMk/>
            <pc:sldMk cId="2722501262" sldId="583"/>
            <ac:picMk id="13" creationId="{A27E30B4-4B2C-440A-8755-A201E687B108}"/>
          </ac:picMkLst>
        </pc:picChg>
      </pc:sldChg>
      <pc:sldChg chg="addSp delSp modSp add mod modNotesTx">
        <pc:chgData name="Deepika Vatsa" userId="f7100972-27fe-4ee6-8fb4-ec9b7931b409" providerId="ADAL" clId="{18AEA20C-BEAA-445F-A420-7499542A0D43}" dt="2022-08-10T05:40:34.715" v="6212" actId="1076"/>
        <pc:sldMkLst>
          <pc:docMk/>
          <pc:sldMk cId="2142725904" sldId="584"/>
        </pc:sldMkLst>
        <pc:spChg chg="mod">
          <ac:chgData name="Deepika Vatsa" userId="f7100972-27fe-4ee6-8fb4-ec9b7931b409" providerId="ADAL" clId="{18AEA20C-BEAA-445F-A420-7499542A0D43}" dt="2022-08-09T05:56:28.668" v="2768" actId="20577"/>
          <ac:spMkLst>
            <pc:docMk/>
            <pc:sldMk cId="2142725904" sldId="584"/>
            <ac:spMk id="2" creationId="{6167DC2D-0072-445E-8CB3-E53407061CE7}"/>
          </ac:spMkLst>
        </pc:spChg>
        <pc:spChg chg="add mod">
          <ac:chgData name="Deepika Vatsa" userId="f7100972-27fe-4ee6-8fb4-ec9b7931b409" providerId="ADAL" clId="{18AEA20C-BEAA-445F-A420-7499542A0D43}" dt="2022-08-09T05:57:18.273" v="2783" actId="20577"/>
          <ac:spMkLst>
            <pc:docMk/>
            <pc:sldMk cId="2142725904" sldId="584"/>
            <ac:spMk id="3" creationId="{00E19117-BCAB-4527-9C32-ED111B23F178}"/>
          </ac:spMkLst>
        </pc:spChg>
        <pc:spChg chg="del mod">
          <ac:chgData name="Deepika Vatsa" userId="f7100972-27fe-4ee6-8fb4-ec9b7931b409" providerId="ADAL" clId="{18AEA20C-BEAA-445F-A420-7499542A0D43}" dt="2022-08-09T05:59:28.700" v="2966" actId="478"/>
          <ac:spMkLst>
            <pc:docMk/>
            <pc:sldMk cId="2142725904" sldId="584"/>
            <ac:spMk id="11" creationId="{9F5D1653-CA60-43A9-B8A2-156757479F5A}"/>
          </ac:spMkLst>
        </pc:spChg>
        <pc:spChg chg="add mod">
          <ac:chgData name="Deepika Vatsa" userId="f7100972-27fe-4ee6-8fb4-ec9b7931b409" providerId="ADAL" clId="{18AEA20C-BEAA-445F-A420-7499542A0D43}" dt="2022-08-10T05:40:29.521" v="6211" actId="1076"/>
          <ac:spMkLst>
            <pc:docMk/>
            <pc:sldMk cId="2142725904" sldId="584"/>
            <ac:spMk id="12" creationId="{96F74A69-DF63-4903-B517-88476B4C3420}"/>
          </ac:spMkLst>
        </pc:spChg>
        <pc:spChg chg="add mod">
          <ac:chgData name="Deepika Vatsa" userId="f7100972-27fe-4ee6-8fb4-ec9b7931b409" providerId="ADAL" clId="{18AEA20C-BEAA-445F-A420-7499542A0D43}" dt="2022-08-10T05:40:15.108" v="6207" actId="1076"/>
          <ac:spMkLst>
            <pc:docMk/>
            <pc:sldMk cId="2142725904" sldId="584"/>
            <ac:spMk id="13" creationId="{43AF77B1-ABD0-43F8-8FEF-77B21989A747}"/>
          </ac:spMkLst>
        </pc:spChg>
        <pc:picChg chg="del">
          <ac:chgData name="Deepika Vatsa" userId="f7100972-27fe-4ee6-8fb4-ec9b7931b409" providerId="ADAL" clId="{18AEA20C-BEAA-445F-A420-7499542A0D43}" dt="2022-08-09T05:56:30.569" v="2769" actId="478"/>
          <ac:picMkLst>
            <pc:docMk/>
            <pc:sldMk cId="2142725904" sldId="584"/>
            <ac:picMk id="10" creationId="{B0866FBD-F951-4829-9956-0F28839A1160}"/>
          </ac:picMkLst>
        </pc:picChg>
        <pc:picChg chg="add mod modCrop">
          <ac:chgData name="Deepika Vatsa" userId="f7100972-27fe-4ee6-8fb4-ec9b7931b409" providerId="ADAL" clId="{18AEA20C-BEAA-445F-A420-7499542A0D43}" dt="2022-08-09T05:58:52.391" v="2962" actId="1076"/>
          <ac:picMkLst>
            <pc:docMk/>
            <pc:sldMk cId="2142725904" sldId="584"/>
            <ac:picMk id="14" creationId="{5B6DE97F-AE13-4566-B788-0C242F45B6FE}"/>
          </ac:picMkLst>
        </pc:picChg>
        <pc:picChg chg="add mod">
          <ac:chgData name="Deepika Vatsa" userId="f7100972-27fe-4ee6-8fb4-ec9b7931b409" providerId="ADAL" clId="{18AEA20C-BEAA-445F-A420-7499542A0D43}" dt="2022-08-10T05:40:04.468" v="6203" actId="1076"/>
          <ac:picMkLst>
            <pc:docMk/>
            <pc:sldMk cId="2142725904" sldId="584"/>
            <ac:picMk id="16" creationId="{6C240AD0-E74A-4794-AD9B-3D7B20ED838E}"/>
          </ac:picMkLst>
        </pc:picChg>
        <pc:picChg chg="add mod modCrop">
          <ac:chgData name="Deepika Vatsa" userId="f7100972-27fe-4ee6-8fb4-ec9b7931b409" providerId="ADAL" clId="{18AEA20C-BEAA-445F-A420-7499542A0D43}" dt="2022-08-10T05:40:34.715" v="6212" actId="1076"/>
          <ac:picMkLst>
            <pc:docMk/>
            <pc:sldMk cId="2142725904" sldId="584"/>
            <ac:picMk id="18" creationId="{7FF919E1-3F23-4CC5-A407-0C569E0EBFBD}"/>
          </ac:picMkLst>
        </pc:picChg>
        <pc:picChg chg="add mod">
          <ac:chgData name="Deepika Vatsa" userId="f7100972-27fe-4ee6-8fb4-ec9b7931b409" providerId="ADAL" clId="{18AEA20C-BEAA-445F-A420-7499542A0D43}" dt="2022-08-10T05:40:24.625" v="6209" actId="1076"/>
          <ac:picMkLst>
            <pc:docMk/>
            <pc:sldMk cId="2142725904" sldId="584"/>
            <ac:picMk id="20" creationId="{4252B299-8687-4623-811E-DCF415577EB3}"/>
          </ac:picMkLst>
        </pc:picChg>
      </pc:sldChg>
      <pc:sldChg chg="delSp modSp add mod">
        <pc:chgData name="Deepika Vatsa" userId="f7100972-27fe-4ee6-8fb4-ec9b7931b409" providerId="ADAL" clId="{18AEA20C-BEAA-445F-A420-7499542A0D43}" dt="2022-08-09T06:01:43.499" v="2980" actId="1076"/>
        <pc:sldMkLst>
          <pc:docMk/>
          <pc:sldMk cId="3681918962" sldId="585"/>
        </pc:sldMkLst>
        <pc:picChg chg="del">
          <ac:chgData name="Deepika Vatsa" userId="f7100972-27fe-4ee6-8fb4-ec9b7931b409" providerId="ADAL" clId="{18AEA20C-BEAA-445F-A420-7499542A0D43}" dt="2022-08-09T06:01:34.783" v="2979" actId="478"/>
          <ac:picMkLst>
            <pc:docMk/>
            <pc:sldMk cId="3681918962" sldId="585"/>
            <ac:picMk id="5" creationId="{7C2DA91B-1EFF-45D4-AA81-8DD42B6DEAFC}"/>
          </ac:picMkLst>
        </pc:picChg>
        <pc:picChg chg="mod">
          <ac:chgData name="Deepika Vatsa" userId="f7100972-27fe-4ee6-8fb4-ec9b7931b409" providerId="ADAL" clId="{18AEA20C-BEAA-445F-A420-7499542A0D43}" dt="2022-08-09T06:01:43.499" v="2980" actId="1076"/>
          <ac:picMkLst>
            <pc:docMk/>
            <pc:sldMk cId="3681918962" sldId="585"/>
            <ac:picMk id="8" creationId="{60A5C98E-2DCB-4A57-AC25-7403C64CB1FE}"/>
          </ac:picMkLst>
        </pc:picChg>
      </pc:sldChg>
      <pc:sldChg chg="add">
        <pc:chgData name="Deepika Vatsa" userId="f7100972-27fe-4ee6-8fb4-ec9b7931b409" providerId="ADAL" clId="{18AEA20C-BEAA-445F-A420-7499542A0D43}" dt="2022-08-09T06:02:06.564" v="2983" actId="2890"/>
        <pc:sldMkLst>
          <pc:docMk/>
          <pc:sldMk cId="3136226123" sldId="586"/>
        </pc:sldMkLst>
      </pc:sldChg>
      <pc:sldChg chg="addSp delSp modSp add mod">
        <pc:chgData name="Deepika Vatsa" userId="f7100972-27fe-4ee6-8fb4-ec9b7931b409" providerId="ADAL" clId="{18AEA20C-BEAA-445F-A420-7499542A0D43}" dt="2022-08-09T06:05:06.158" v="3003" actId="1076"/>
        <pc:sldMkLst>
          <pc:docMk/>
          <pc:sldMk cId="2576216198" sldId="587"/>
        </pc:sldMkLst>
        <pc:picChg chg="add mod modCrop">
          <ac:chgData name="Deepika Vatsa" userId="f7100972-27fe-4ee6-8fb4-ec9b7931b409" providerId="ADAL" clId="{18AEA20C-BEAA-445F-A420-7499542A0D43}" dt="2022-08-09T06:05:06.158" v="3003" actId="1076"/>
          <ac:picMkLst>
            <pc:docMk/>
            <pc:sldMk cId="2576216198" sldId="587"/>
            <ac:picMk id="4" creationId="{10003914-DEA4-4E32-B10E-311FA2A656F4}"/>
          </ac:picMkLst>
        </pc:picChg>
        <pc:picChg chg="del">
          <ac:chgData name="Deepika Vatsa" userId="f7100972-27fe-4ee6-8fb4-ec9b7931b409" providerId="ADAL" clId="{18AEA20C-BEAA-445F-A420-7499542A0D43}" dt="2022-08-09T06:03:18.413" v="2990" actId="478"/>
          <ac:picMkLst>
            <pc:docMk/>
            <pc:sldMk cId="2576216198" sldId="587"/>
            <ac:picMk id="13" creationId="{A27E30B4-4B2C-440A-8755-A201E687B108}"/>
          </ac:picMkLst>
        </pc:picChg>
      </pc:sldChg>
      <pc:sldChg chg="addSp delSp modSp add mod">
        <pc:chgData name="Deepika Vatsa" userId="f7100972-27fe-4ee6-8fb4-ec9b7931b409" providerId="ADAL" clId="{18AEA20C-BEAA-445F-A420-7499542A0D43}" dt="2022-08-09T06:05:15.145" v="3004" actId="1076"/>
        <pc:sldMkLst>
          <pc:docMk/>
          <pc:sldMk cId="3660427837" sldId="588"/>
        </pc:sldMkLst>
        <pc:picChg chg="del">
          <ac:chgData name="Deepika Vatsa" userId="f7100972-27fe-4ee6-8fb4-ec9b7931b409" providerId="ADAL" clId="{18AEA20C-BEAA-445F-A420-7499542A0D43}" dt="2022-08-09T06:04:32.892" v="2998" actId="478"/>
          <ac:picMkLst>
            <pc:docMk/>
            <pc:sldMk cId="3660427837" sldId="588"/>
            <ac:picMk id="4" creationId="{10003914-DEA4-4E32-B10E-311FA2A656F4}"/>
          </ac:picMkLst>
        </pc:picChg>
        <pc:picChg chg="add mod modCrop">
          <ac:chgData name="Deepika Vatsa" userId="f7100972-27fe-4ee6-8fb4-ec9b7931b409" providerId="ADAL" clId="{18AEA20C-BEAA-445F-A420-7499542A0D43}" dt="2022-08-09T06:05:15.145" v="3004" actId="1076"/>
          <ac:picMkLst>
            <pc:docMk/>
            <pc:sldMk cId="3660427837" sldId="588"/>
            <ac:picMk id="5" creationId="{F4F68D8E-5AE0-44F4-9339-C057624557E8}"/>
          </ac:picMkLst>
        </pc:picChg>
      </pc:sldChg>
      <pc:sldChg chg="delSp modSp add mod modNotesTx">
        <pc:chgData name="Deepika Vatsa" userId="f7100972-27fe-4ee6-8fb4-ec9b7931b409" providerId="ADAL" clId="{18AEA20C-BEAA-445F-A420-7499542A0D43}" dt="2022-08-09T06:55:10.775" v="3149" actId="20577"/>
        <pc:sldMkLst>
          <pc:docMk/>
          <pc:sldMk cId="4154716115" sldId="589"/>
        </pc:sldMkLst>
        <pc:spChg chg="mod">
          <ac:chgData name="Deepika Vatsa" userId="f7100972-27fe-4ee6-8fb4-ec9b7931b409" providerId="ADAL" clId="{18AEA20C-BEAA-445F-A420-7499542A0D43}" dt="2022-08-09T06:47:46.340" v="3018" actId="20577"/>
          <ac:spMkLst>
            <pc:docMk/>
            <pc:sldMk cId="4154716115" sldId="589"/>
            <ac:spMk id="2" creationId="{6167DC2D-0072-445E-8CB3-E53407061CE7}"/>
          </ac:spMkLst>
        </pc:spChg>
        <pc:spChg chg="mod">
          <ac:chgData name="Deepika Vatsa" userId="f7100972-27fe-4ee6-8fb4-ec9b7931b409" providerId="ADAL" clId="{18AEA20C-BEAA-445F-A420-7499542A0D43}" dt="2022-08-09T06:55:10.775" v="3149" actId="20577"/>
          <ac:spMkLst>
            <pc:docMk/>
            <pc:sldMk cId="4154716115" sldId="589"/>
            <ac:spMk id="6" creationId="{98E0FE6E-8F22-4B9F-9E9F-E2B694DC96D4}"/>
          </ac:spMkLst>
        </pc:spChg>
        <pc:picChg chg="del">
          <ac:chgData name="Deepika Vatsa" userId="f7100972-27fe-4ee6-8fb4-ec9b7931b409" providerId="ADAL" clId="{18AEA20C-BEAA-445F-A420-7499542A0D43}" dt="2022-08-09T06:47:56.355" v="3022" actId="478"/>
          <ac:picMkLst>
            <pc:docMk/>
            <pc:sldMk cId="4154716115" sldId="589"/>
            <ac:picMk id="8" creationId="{DFE7DFCE-8DE5-4ACA-8112-DF2E5EE032CE}"/>
          </ac:picMkLst>
        </pc:picChg>
      </pc:sldChg>
      <pc:sldChg chg="addSp delSp modSp add mod">
        <pc:chgData name="Deepika Vatsa" userId="f7100972-27fe-4ee6-8fb4-ec9b7931b409" providerId="ADAL" clId="{18AEA20C-BEAA-445F-A420-7499542A0D43}" dt="2022-08-09T06:49:52.563" v="3045" actId="14100"/>
        <pc:sldMkLst>
          <pc:docMk/>
          <pc:sldMk cId="2174576397" sldId="590"/>
        </pc:sldMkLst>
        <pc:spChg chg="del">
          <ac:chgData name="Deepika Vatsa" userId="f7100972-27fe-4ee6-8fb4-ec9b7931b409" providerId="ADAL" clId="{18AEA20C-BEAA-445F-A420-7499542A0D43}" dt="2022-08-09T06:49:25.270" v="3038" actId="478"/>
          <ac:spMkLst>
            <pc:docMk/>
            <pc:sldMk cId="2174576397" sldId="590"/>
            <ac:spMk id="6" creationId="{98E0FE6E-8F22-4B9F-9E9F-E2B694DC96D4}"/>
          </ac:spMkLst>
        </pc:spChg>
        <pc:picChg chg="add mod modCrop">
          <ac:chgData name="Deepika Vatsa" userId="f7100972-27fe-4ee6-8fb4-ec9b7931b409" providerId="ADAL" clId="{18AEA20C-BEAA-445F-A420-7499542A0D43}" dt="2022-08-09T06:49:52.563" v="3045" actId="14100"/>
          <ac:picMkLst>
            <pc:docMk/>
            <pc:sldMk cId="2174576397" sldId="590"/>
            <ac:picMk id="4" creationId="{62AFE5BE-ADFC-49B8-BDFB-C642CCC9552A}"/>
          </ac:picMkLst>
        </pc:picChg>
      </pc:sldChg>
      <pc:sldChg chg="add">
        <pc:chgData name="Deepika Vatsa" userId="f7100972-27fe-4ee6-8fb4-ec9b7931b409" providerId="ADAL" clId="{18AEA20C-BEAA-445F-A420-7499542A0D43}" dt="2022-08-09T06:53:20.284" v="3046" actId="2890"/>
        <pc:sldMkLst>
          <pc:docMk/>
          <pc:sldMk cId="2579858776" sldId="591"/>
        </pc:sldMkLst>
      </pc:sldChg>
      <pc:sldChg chg="addSp delSp modSp add mod">
        <pc:chgData name="Deepika Vatsa" userId="f7100972-27fe-4ee6-8fb4-ec9b7931b409" providerId="ADAL" clId="{18AEA20C-BEAA-445F-A420-7499542A0D43}" dt="2022-08-10T05:16:07.697" v="5166" actId="20577"/>
        <pc:sldMkLst>
          <pc:docMk/>
          <pc:sldMk cId="989767306" sldId="592"/>
        </pc:sldMkLst>
        <pc:spChg chg="mod">
          <ac:chgData name="Deepika Vatsa" userId="f7100972-27fe-4ee6-8fb4-ec9b7931b409" providerId="ADAL" clId="{18AEA20C-BEAA-445F-A420-7499542A0D43}" dt="2022-08-09T10:29:28.610" v="3494" actId="20577"/>
          <ac:spMkLst>
            <pc:docMk/>
            <pc:sldMk cId="989767306" sldId="592"/>
            <ac:spMk id="2" creationId="{6167DC2D-0072-445E-8CB3-E53407061CE7}"/>
          </ac:spMkLst>
        </pc:spChg>
        <pc:spChg chg="mod">
          <ac:chgData name="Deepika Vatsa" userId="f7100972-27fe-4ee6-8fb4-ec9b7931b409" providerId="ADAL" clId="{18AEA20C-BEAA-445F-A420-7499542A0D43}" dt="2022-08-10T05:16:07.697" v="5166" actId="20577"/>
          <ac:spMkLst>
            <pc:docMk/>
            <pc:sldMk cId="989767306" sldId="592"/>
            <ac:spMk id="9" creationId="{55A5BFD8-4962-4C89-86F0-4A582AD35F41}"/>
          </ac:spMkLst>
        </pc:spChg>
        <pc:spChg chg="add del">
          <ac:chgData name="Deepika Vatsa" userId="f7100972-27fe-4ee6-8fb4-ec9b7931b409" providerId="ADAL" clId="{18AEA20C-BEAA-445F-A420-7499542A0D43}" dt="2022-08-09T10:31:14.525" v="3511" actId="22"/>
          <ac:spMkLst>
            <pc:docMk/>
            <pc:sldMk cId="989767306" sldId="592"/>
            <ac:spMk id="12" creationId="{4AF8EA18-FD04-42D0-971F-EB012104B042}"/>
          </ac:spMkLst>
        </pc:spChg>
        <pc:picChg chg="add mod modCrop">
          <ac:chgData name="Deepika Vatsa" userId="f7100972-27fe-4ee6-8fb4-ec9b7931b409" providerId="ADAL" clId="{18AEA20C-BEAA-445F-A420-7499542A0D43}" dt="2022-08-09T10:31:44.683" v="3526" actId="1076"/>
          <ac:picMkLst>
            <pc:docMk/>
            <pc:sldMk cId="989767306" sldId="592"/>
            <ac:picMk id="4" creationId="{BD33A323-1BBF-477B-B11E-32FFF3EE6D1B}"/>
          </ac:picMkLst>
        </pc:picChg>
      </pc:sldChg>
      <pc:sldChg chg="addSp delSp modSp add mod">
        <pc:chgData name="Deepika Vatsa" userId="f7100972-27fe-4ee6-8fb4-ec9b7931b409" providerId="ADAL" clId="{18AEA20C-BEAA-445F-A420-7499542A0D43}" dt="2022-08-09T10:34:28.764" v="3618" actId="1076"/>
        <pc:sldMkLst>
          <pc:docMk/>
          <pc:sldMk cId="2664121395" sldId="593"/>
        </pc:sldMkLst>
        <pc:spChg chg="mod">
          <ac:chgData name="Deepika Vatsa" userId="f7100972-27fe-4ee6-8fb4-ec9b7931b409" providerId="ADAL" clId="{18AEA20C-BEAA-445F-A420-7499542A0D43}" dt="2022-08-09T10:34:12.613" v="3616" actId="20577"/>
          <ac:spMkLst>
            <pc:docMk/>
            <pc:sldMk cId="2664121395" sldId="593"/>
            <ac:spMk id="9" creationId="{55A5BFD8-4962-4C89-86F0-4A582AD35F41}"/>
          </ac:spMkLst>
        </pc:spChg>
        <pc:picChg chg="del">
          <ac:chgData name="Deepika Vatsa" userId="f7100972-27fe-4ee6-8fb4-ec9b7931b409" providerId="ADAL" clId="{18AEA20C-BEAA-445F-A420-7499542A0D43}" dt="2022-08-09T10:32:20.992" v="3533" actId="478"/>
          <ac:picMkLst>
            <pc:docMk/>
            <pc:sldMk cId="2664121395" sldId="593"/>
            <ac:picMk id="4" creationId="{BD33A323-1BBF-477B-B11E-32FFF3EE6D1B}"/>
          </ac:picMkLst>
        </pc:picChg>
        <pc:picChg chg="add mod modCrop">
          <ac:chgData name="Deepika Vatsa" userId="f7100972-27fe-4ee6-8fb4-ec9b7931b409" providerId="ADAL" clId="{18AEA20C-BEAA-445F-A420-7499542A0D43}" dt="2022-08-09T10:34:28.764" v="3618" actId="1076"/>
          <ac:picMkLst>
            <pc:docMk/>
            <pc:sldMk cId="2664121395" sldId="593"/>
            <ac:picMk id="5" creationId="{EA9D5853-3535-4F78-99B7-3831A2C9175E}"/>
          </ac:picMkLst>
        </pc:picChg>
      </pc:sldChg>
      <pc:sldChg chg="addSp delSp modSp add mod modNotesTx">
        <pc:chgData name="Deepika Vatsa" userId="f7100972-27fe-4ee6-8fb4-ec9b7931b409" providerId="ADAL" clId="{18AEA20C-BEAA-445F-A420-7499542A0D43}" dt="2022-08-10T04:58:46.517" v="4664" actId="5793"/>
        <pc:sldMkLst>
          <pc:docMk/>
          <pc:sldMk cId="4178212524" sldId="594"/>
        </pc:sldMkLst>
        <pc:spChg chg="mod">
          <ac:chgData name="Deepika Vatsa" userId="f7100972-27fe-4ee6-8fb4-ec9b7931b409" providerId="ADAL" clId="{18AEA20C-BEAA-445F-A420-7499542A0D43}" dt="2022-08-09T10:38:36.442" v="3663" actId="20577"/>
          <ac:spMkLst>
            <pc:docMk/>
            <pc:sldMk cId="4178212524" sldId="594"/>
            <ac:spMk id="2" creationId="{6167DC2D-0072-445E-8CB3-E53407061CE7}"/>
          </ac:spMkLst>
        </pc:spChg>
        <pc:spChg chg="add del">
          <ac:chgData name="Deepika Vatsa" userId="f7100972-27fe-4ee6-8fb4-ec9b7931b409" providerId="ADAL" clId="{18AEA20C-BEAA-445F-A420-7499542A0D43}" dt="2022-08-10T04:35:30.844" v="3669"/>
          <ac:spMkLst>
            <pc:docMk/>
            <pc:sldMk cId="4178212524" sldId="594"/>
            <ac:spMk id="3" creationId="{10135057-368B-401B-8833-2C3199051870}"/>
          </ac:spMkLst>
        </pc:spChg>
        <pc:spChg chg="mod">
          <ac:chgData name="Deepika Vatsa" userId="f7100972-27fe-4ee6-8fb4-ec9b7931b409" providerId="ADAL" clId="{18AEA20C-BEAA-445F-A420-7499542A0D43}" dt="2022-08-10T04:58:46.517" v="4664" actId="5793"/>
          <ac:spMkLst>
            <pc:docMk/>
            <pc:sldMk cId="4178212524" sldId="594"/>
            <ac:spMk id="11" creationId="{9F5D1653-CA60-43A9-B8A2-156757479F5A}"/>
          </ac:spMkLst>
        </pc:spChg>
        <pc:picChg chg="del">
          <ac:chgData name="Deepika Vatsa" userId="f7100972-27fe-4ee6-8fb4-ec9b7931b409" providerId="ADAL" clId="{18AEA20C-BEAA-445F-A420-7499542A0D43}" dt="2022-08-09T10:38:29.663" v="3647" actId="478"/>
          <ac:picMkLst>
            <pc:docMk/>
            <pc:sldMk cId="4178212524" sldId="594"/>
            <ac:picMk id="10" creationId="{B0866FBD-F951-4829-9956-0F28839A1160}"/>
          </ac:picMkLst>
        </pc:picChg>
        <pc:picChg chg="add del">
          <ac:chgData name="Deepika Vatsa" userId="f7100972-27fe-4ee6-8fb4-ec9b7931b409" providerId="ADAL" clId="{18AEA20C-BEAA-445F-A420-7499542A0D43}" dt="2022-08-10T04:35:30.844" v="3669"/>
          <ac:picMkLst>
            <pc:docMk/>
            <pc:sldMk cId="4178212524" sldId="594"/>
            <ac:picMk id="1026" creationId="{47CEC4B1-2A6F-4E1C-9701-6CA5AA632929}"/>
          </ac:picMkLst>
        </pc:picChg>
        <pc:picChg chg="add del">
          <ac:chgData name="Deepika Vatsa" userId="f7100972-27fe-4ee6-8fb4-ec9b7931b409" providerId="ADAL" clId="{18AEA20C-BEAA-445F-A420-7499542A0D43}" dt="2022-08-10T04:35:30.844" v="3669"/>
          <ac:picMkLst>
            <pc:docMk/>
            <pc:sldMk cId="4178212524" sldId="594"/>
            <ac:picMk id="1027" creationId="{F2484EEB-8A0C-4BB2-81C4-2027449095D0}"/>
          </ac:picMkLst>
        </pc:picChg>
        <pc:picChg chg="add del">
          <ac:chgData name="Deepika Vatsa" userId="f7100972-27fe-4ee6-8fb4-ec9b7931b409" providerId="ADAL" clId="{18AEA20C-BEAA-445F-A420-7499542A0D43}" dt="2022-08-10T04:35:30.844" v="3669"/>
          <ac:picMkLst>
            <pc:docMk/>
            <pc:sldMk cId="4178212524" sldId="594"/>
            <ac:picMk id="1028" creationId="{F1481D68-C936-4A2D-A526-2420B5EE0743}"/>
          </ac:picMkLst>
        </pc:picChg>
        <pc:picChg chg="add del">
          <ac:chgData name="Deepika Vatsa" userId="f7100972-27fe-4ee6-8fb4-ec9b7931b409" providerId="ADAL" clId="{18AEA20C-BEAA-445F-A420-7499542A0D43}" dt="2022-08-10T04:35:30.844" v="3669"/>
          <ac:picMkLst>
            <pc:docMk/>
            <pc:sldMk cId="4178212524" sldId="594"/>
            <ac:picMk id="1029" creationId="{C188A7E9-AD91-4215-9078-644CA36C28D7}"/>
          </ac:picMkLst>
        </pc:picChg>
        <pc:picChg chg="add del">
          <ac:chgData name="Deepika Vatsa" userId="f7100972-27fe-4ee6-8fb4-ec9b7931b409" providerId="ADAL" clId="{18AEA20C-BEAA-445F-A420-7499542A0D43}" dt="2022-08-10T04:35:30.844" v="3669"/>
          <ac:picMkLst>
            <pc:docMk/>
            <pc:sldMk cId="4178212524" sldId="594"/>
            <ac:picMk id="1030" creationId="{CBCA5B98-F976-48C7-8050-7827CD7D04B6}"/>
          </ac:picMkLst>
        </pc:picChg>
        <pc:picChg chg="add del">
          <ac:chgData name="Deepika Vatsa" userId="f7100972-27fe-4ee6-8fb4-ec9b7931b409" providerId="ADAL" clId="{18AEA20C-BEAA-445F-A420-7499542A0D43}" dt="2022-08-10T04:35:30.844" v="3669"/>
          <ac:picMkLst>
            <pc:docMk/>
            <pc:sldMk cId="4178212524" sldId="594"/>
            <ac:picMk id="1031" creationId="{B2AC34BA-9874-4D6D-996A-8F6AAC8284DB}"/>
          </ac:picMkLst>
        </pc:picChg>
      </pc:sldChg>
      <pc:sldChg chg="modSp add mod">
        <pc:chgData name="Deepika Vatsa" userId="f7100972-27fe-4ee6-8fb4-ec9b7931b409" providerId="ADAL" clId="{18AEA20C-BEAA-445F-A420-7499542A0D43}" dt="2022-08-10T04:58:39.025" v="4662" actId="5793"/>
        <pc:sldMkLst>
          <pc:docMk/>
          <pc:sldMk cId="1734510123" sldId="595"/>
        </pc:sldMkLst>
        <pc:spChg chg="mod">
          <ac:chgData name="Deepika Vatsa" userId="f7100972-27fe-4ee6-8fb4-ec9b7931b409" providerId="ADAL" clId="{18AEA20C-BEAA-445F-A420-7499542A0D43}" dt="2022-08-10T04:58:39.025" v="4662" actId="5793"/>
          <ac:spMkLst>
            <pc:docMk/>
            <pc:sldMk cId="1734510123" sldId="595"/>
            <ac:spMk id="11" creationId="{9F5D1653-CA60-43A9-B8A2-156757479F5A}"/>
          </ac:spMkLst>
        </pc:spChg>
      </pc:sldChg>
      <pc:sldChg chg="addSp delSp modSp add mod modNotesTx">
        <pc:chgData name="Deepika Vatsa" userId="f7100972-27fe-4ee6-8fb4-ec9b7931b409" providerId="ADAL" clId="{18AEA20C-BEAA-445F-A420-7499542A0D43}" dt="2022-08-10T10:45:37.955" v="6320" actId="20577"/>
        <pc:sldMkLst>
          <pc:docMk/>
          <pc:sldMk cId="1867896786" sldId="596"/>
        </pc:sldMkLst>
        <pc:spChg chg="mod">
          <ac:chgData name="Deepika Vatsa" userId="f7100972-27fe-4ee6-8fb4-ec9b7931b409" providerId="ADAL" clId="{18AEA20C-BEAA-445F-A420-7499542A0D43}" dt="2022-08-10T04:37:36.034" v="3726" actId="26606"/>
          <ac:spMkLst>
            <pc:docMk/>
            <pc:sldMk cId="1867896786" sldId="596"/>
            <ac:spMk id="2" creationId="{6167DC2D-0072-445E-8CB3-E53407061CE7}"/>
          </ac:spMkLst>
        </pc:spChg>
        <pc:spChg chg="mod">
          <ac:chgData name="Deepika Vatsa" userId="f7100972-27fe-4ee6-8fb4-ec9b7931b409" providerId="ADAL" clId="{18AEA20C-BEAA-445F-A420-7499542A0D43}" dt="2022-08-10T04:37:11.176" v="3720" actId="6549"/>
          <ac:spMkLst>
            <pc:docMk/>
            <pc:sldMk cId="1867896786" sldId="596"/>
            <ac:spMk id="11" creationId="{9F5D1653-CA60-43A9-B8A2-156757479F5A}"/>
          </ac:spMkLst>
        </pc:spChg>
        <pc:spChg chg="del">
          <ac:chgData name="Deepika Vatsa" userId="f7100972-27fe-4ee6-8fb4-ec9b7931b409" providerId="ADAL" clId="{18AEA20C-BEAA-445F-A420-7499542A0D43}" dt="2022-08-10T04:37:36.034" v="3726" actId="26606"/>
          <ac:spMkLst>
            <pc:docMk/>
            <pc:sldMk cId="1867896786" sldId="596"/>
            <ac:spMk id="15" creationId="{A8384FB5-9ADC-4DDC-881B-597D56F5B15D}"/>
          </ac:spMkLst>
        </pc:spChg>
        <pc:spChg chg="del">
          <ac:chgData name="Deepika Vatsa" userId="f7100972-27fe-4ee6-8fb4-ec9b7931b409" providerId="ADAL" clId="{18AEA20C-BEAA-445F-A420-7499542A0D43}" dt="2022-08-10T04:37:36.034" v="3726" actId="26606"/>
          <ac:spMkLst>
            <pc:docMk/>
            <pc:sldMk cId="1867896786" sldId="596"/>
            <ac:spMk id="17" creationId="{1199E1B1-A8C0-4FE8-A5A8-1CB41D69F857}"/>
          </ac:spMkLst>
        </pc:spChg>
        <pc:spChg chg="del">
          <ac:chgData name="Deepika Vatsa" userId="f7100972-27fe-4ee6-8fb4-ec9b7931b409" providerId="ADAL" clId="{18AEA20C-BEAA-445F-A420-7499542A0D43}" dt="2022-08-10T04:37:36.034" v="3726" actId="26606"/>
          <ac:spMkLst>
            <pc:docMk/>
            <pc:sldMk cId="1867896786" sldId="596"/>
            <ac:spMk id="19" creationId="{84A8DE83-DE75-4B41-9DB4-A7EC0B0DEC0B}"/>
          </ac:spMkLst>
        </pc:spChg>
        <pc:spChg chg="del">
          <ac:chgData name="Deepika Vatsa" userId="f7100972-27fe-4ee6-8fb4-ec9b7931b409" providerId="ADAL" clId="{18AEA20C-BEAA-445F-A420-7499542A0D43}" dt="2022-08-10T04:37:36.034" v="3726" actId="26606"/>
          <ac:spMkLst>
            <pc:docMk/>
            <pc:sldMk cId="1867896786" sldId="596"/>
            <ac:spMk id="21" creationId="{A7009A0A-BEF5-4EAC-AF15-E4F9F002E239}"/>
          </ac:spMkLst>
        </pc:spChg>
        <pc:spChg chg="add">
          <ac:chgData name="Deepika Vatsa" userId="f7100972-27fe-4ee6-8fb4-ec9b7931b409" providerId="ADAL" clId="{18AEA20C-BEAA-445F-A420-7499542A0D43}" dt="2022-08-10T04:37:36.034" v="3726" actId="26606"/>
          <ac:spMkLst>
            <pc:docMk/>
            <pc:sldMk cId="1867896786" sldId="596"/>
            <ac:spMk id="26" creationId="{6753252F-4873-4F63-801D-CC719279A7D5}"/>
          </ac:spMkLst>
        </pc:spChg>
        <pc:spChg chg="add">
          <ac:chgData name="Deepika Vatsa" userId="f7100972-27fe-4ee6-8fb4-ec9b7931b409" providerId="ADAL" clId="{18AEA20C-BEAA-445F-A420-7499542A0D43}" dt="2022-08-10T04:37:36.034" v="3726" actId="26606"/>
          <ac:spMkLst>
            <pc:docMk/>
            <pc:sldMk cId="1867896786" sldId="596"/>
            <ac:spMk id="28" creationId="{047C8CCB-F95D-4249-92DD-651249D3535A}"/>
          </ac:spMkLst>
        </pc:spChg>
        <pc:picChg chg="add mod ord modCrop">
          <ac:chgData name="Deepika Vatsa" userId="f7100972-27fe-4ee6-8fb4-ec9b7931b409" providerId="ADAL" clId="{18AEA20C-BEAA-445F-A420-7499542A0D43}" dt="2022-08-10T04:37:57.885" v="3734" actId="1076"/>
          <ac:picMkLst>
            <pc:docMk/>
            <pc:sldMk cId="1867896786" sldId="596"/>
            <ac:picMk id="4" creationId="{DF8E9BDD-F99D-4042-B897-C02263C89138}"/>
          </ac:picMkLst>
        </pc:picChg>
      </pc:sldChg>
      <pc:sldChg chg="addSp delSp add del setBg delDesignElem">
        <pc:chgData name="Deepika Vatsa" userId="f7100972-27fe-4ee6-8fb4-ec9b7931b409" providerId="ADAL" clId="{18AEA20C-BEAA-445F-A420-7499542A0D43}" dt="2022-08-10T04:38:34.738" v="3737"/>
        <pc:sldMkLst>
          <pc:docMk/>
          <pc:sldMk cId="3221198999" sldId="597"/>
        </pc:sldMkLst>
        <pc:spChg chg="add del">
          <ac:chgData name="Deepika Vatsa" userId="f7100972-27fe-4ee6-8fb4-ec9b7931b409" providerId="ADAL" clId="{18AEA20C-BEAA-445F-A420-7499542A0D43}" dt="2022-08-10T04:38:34.738" v="3737"/>
          <ac:spMkLst>
            <pc:docMk/>
            <pc:sldMk cId="3221198999" sldId="597"/>
            <ac:spMk id="15" creationId="{A8384FB5-9ADC-4DDC-881B-597D56F5B15D}"/>
          </ac:spMkLst>
        </pc:spChg>
        <pc:spChg chg="add del">
          <ac:chgData name="Deepika Vatsa" userId="f7100972-27fe-4ee6-8fb4-ec9b7931b409" providerId="ADAL" clId="{18AEA20C-BEAA-445F-A420-7499542A0D43}" dt="2022-08-10T04:38:34.738" v="3737"/>
          <ac:spMkLst>
            <pc:docMk/>
            <pc:sldMk cId="3221198999" sldId="597"/>
            <ac:spMk id="17" creationId="{1199E1B1-A8C0-4FE8-A5A8-1CB41D69F857}"/>
          </ac:spMkLst>
        </pc:spChg>
        <pc:spChg chg="add del">
          <ac:chgData name="Deepika Vatsa" userId="f7100972-27fe-4ee6-8fb4-ec9b7931b409" providerId="ADAL" clId="{18AEA20C-BEAA-445F-A420-7499542A0D43}" dt="2022-08-10T04:38:34.738" v="3737"/>
          <ac:spMkLst>
            <pc:docMk/>
            <pc:sldMk cId="3221198999" sldId="597"/>
            <ac:spMk id="19" creationId="{84A8DE83-DE75-4B41-9DB4-A7EC0B0DEC0B}"/>
          </ac:spMkLst>
        </pc:spChg>
        <pc:spChg chg="add del">
          <ac:chgData name="Deepika Vatsa" userId="f7100972-27fe-4ee6-8fb4-ec9b7931b409" providerId="ADAL" clId="{18AEA20C-BEAA-445F-A420-7499542A0D43}" dt="2022-08-10T04:38:34.738" v="3737"/>
          <ac:spMkLst>
            <pc:docMk/>
            <pc:sldMk cId="3221198999" sldId="597"/>
            <ac:spMk id="21" creationId="{A7009A0A-BEF5-4EAC-AF15-E4F9F002E239}"/>
          </ac:spMkLst>
        </pc:spChg>
      </pc:sldChg>
      <pc:sldChg chg="addSp modSp add mod">
        <pc:chgData name="Deepika Vatsa" userId="f7100972-27fe-4ee6-8fb4-ec9b7931b409" providerId="ADAL" clId="{18AEA20C-BEAA-445F-A420-7499542A0D43}" dt="2022-08-10T04:39:18.601" v="3749" actId="1076"/>
        <pc:sldMkLst>
          <pc:docMk/>
          <pc:sldMk cId="3441028822" sldId="597"/>
        </pc:sldMkLst>
        <pc:spChg chg="mod">
          <ac:chgData name="Deepika Vatsa" userId="f7100972-27fe-4ee6-8fb4-ec9b7931b409" providerId="ADAL" clId="{18AEA20C-BEAA-445F-A420-7499542A0D43}" dt="2022-08-10T04:38:42.877" v="3739" actId="6549"/>
          <ac:spMkLst>
            <pc:docMk/>
            <pc:sldMk cId="3441028822" sldId="597"/>
            <ac:spMk id="11" creationId="{9F5D1653-CA60-43A9-B8A2-156757479F5A}"/>
          </ac:spMkLst>
        </pc:spChg>
        <pc:picChg chg="add mod modCrop">
          <ac:chgData name="Deepika Vatsa" userId="f7100972-27fe-4ee6-8fb4-ec9b7931b409" providerId="ADAL" clId="{18AEA20C-BEAA-445F-A420-7499542A0D43}" dt="2022-08-10T04:39:18.601" v="3749" actId="1076"/>
          <ac:picMkLst>
            <pc:docMk/>
            <pc:sldMk cId="3441028822" sldId="597"/>
            <ac:picMk id="4" creationId="{05AE7B58-517F-40C3-B671-28A02ED5C599}"/>
          </ac:picMkLst>
        </pc:picChg>
      </pc:sldChg>
      <pc:sldChg chg="add">
        <pc:chgData name="Deepika Vatsa" userId="f7100972-27fe-4ee6-8fb4-ec9b7931b409" providerId="ADAL" clId="{18AEA20C-BEAA-445F-A420-7499542A0D43}" dt="2022-08-10T05:03:42.636" v="4853"/>
        <pc:sldMkLst>
          <pc:docMk/>
          <pc:sldMk cId="166715966" sldId="598"/>
        </pc:sldMkLst>
      </pc:sldChg>
      <pc:sldChg chg="addSp delSp add del setBg delDesignElem">
        <pc:chgData name="Deepika Vatsa" userId="f7100972-27fe-4ee6-8fb4-ec9b7931b409" providerId="ADAL" clId="{18AEA20C-BEAA-445F-A420-7499542A0D43}" dt="2022-08-10T05:03:42.597" v="4852"/>
        <pc:sldMkLst>
          <pc:docMk/>
          <pc:sldMk cId="1876794863" sldId="598"/>
        </pc:sldMkLst>
        <pc:spChg chg="add del">
          <ac:chgData name="Deepika Vatsa" userId="f7100972-27fe-4ee6-8fb4-ec9b7931b409" providerId="ADAL" clId="{18AEA20C-BEAA-445F-A420-7499542A0D43}" dt="2022-08-10T05:03:42.597" v="4852"/>
          <ac:spMkLst>
            <pc:docMk/>
            <pc:sldMk cId="1876794863" sldId="598"/>
            <ac:spMk id="15" creationId="{A8384FB5-9ADC-4DDC-881B-597D56F5B15D}"/>
          </ac:spMkLst>
        </pc:spChg>
        <pc:spChg chg="add del">
          <ac:chgData name="Deepika Vatsa" userId="f7100972-27fe-4ee6-8fb4-ec9b7931b409" providerId="ADAL" clId="{18AEA20C-BEAA-445F-A420-7499542A0D43}" dt="2022-08-10T05:03:42.597" v="4852"/>
          <ac:spMkLst>
            <pc:docMk/>
            <pc:sldMk cId="1876794863" sldId="598"/>
            <ac:spMk id="17" creationId="{1199E1B1-A8C0-4FE8-A5A8-1CB41D69F857}"/>
          </ac:spMkLst>
        </pc:spChg>
        <pc:spChg chg="add del">
          <ac:chgData name="Deepika Vatsa" userId="f7100972-27fe-4ee6-8fb4-ec9b7931b409" providerId="ADAL" clId="{18AEA20C-BEAA-445F-A420-7499542A0D43}" dt="2022-08-10T05:03:42.597" v="4852"/>
          <ac:spMkLst>
            <pc:docMk/>
            <pc:sldMk cId="1876794863" sldId="598"/>
            <ac:spMk id="19" creationId="{84A8DE83-DE75-4B41-9DB4-A7EC0B0DEC0B}"/>
          </ac:spMkLst>
        </pc:spChg>
        <pc:spChg chg="add del">
          <ac:chgData name="Deepika Vatsa" userId="f7100972-27fe-4ee6-8fb4-ec9b7931b409" providerId="ADAL" clId="{18AEA20C-BEAA-445F-A420-7499542A0D43}" dt="2022-08-10T05:03:42.597" v="4852"/>
          <ac:spMkLst>
            <pc:docMk/>
            <pc:sldMk cId="1876794863" sldId="598"/>
            <ac:spMk id="21" creationId="{A7009A0A-BEF5-4EAC-AF15-E4F9F002E239}"/>
          </ac:spMkLst>
        </pc:spChg>
      </pc:sldChg>
      <pc:sldChg chg="addSp delSp add del setBg delDesignElem">
        <pc:chgData name="Deepika Vatsa" userId="f7100972-27fe-4ee6-8fb4-ec9b7931b409" providerId="ADAL" clId="{18AEA20C-BEAA-445F-A420-7499542A0D43}" dt="2022-08-10T04:38:45.393" v="3742"/>
        <pc:sldMkLst>
          <pc:docMk/>
          <pc:sldMk cId="3532730297" sldId="598"/>
        </pc:sldMkLst>
        <pc:spChg chg="add del">
          <ac:chgData name="Deepika Vatsa" userId="f7100972-27fe-4ee6-8fb4-ec9b7931b409" providerId="ADAL" clId="{18AEA20C-BEAA-445F-A420-7499542A0D43}" dt="2022-08-10T04:38:45.393" v="3742"/>
          <ac:spMkLst>
            <pc:docMk/>
            <pc:sldMk cId="3532730297" sldId="598"/>
            <ac:spMk id="15" creationId="{A8384FB5-9ADC-4DDC-881B-597D56F5B15D}"/>
          </ac:spMkLst>
        </pc:spChg>
        <pc:spChg chg="add del">
          <ac:chgData name="Deepika Vatsa" userId="f7100972-27fe-4ee6-8fb4-ec9b7931b409" providerId="ADAL" clId="{18AEA20C-BEAA-445F-A420-7499542A0D43}" dt="2022-08-10T04:38:45.393" v="3742"/>
          <ac:spMkLst>
            <pc:docMk/>
            <pc:sldMk cId="3532730297" sldId="598"/>
            <ac:spMk id="17" creationId="{1199E1B1-A8C0-4FE8-A5A8-1CB41D69F857}"/>
          </ac:spMkLst>
        </pc:spChg>
        <pc:spChg chg="add del">
          <ac:chgData name="Deepika Vatsa" userId="f7100972-27fe-4ee6-8fb4-ec9b7931b409" providerId="ADAL" clId="{18AEA20C-BEAA-445F-A420-7499542A0D43}" dt="2022-08-10T04:38:45.393" v="3742"/>
          <ac:spMkLst>
            <pc:docMk/>
            <pc:sldMk cId="3532730297" sldId="598"/>
            <ac:spMk id="19" creationId="{84A8DE83-DE75-4B41-9DB4-A7EC0B0DEC0B}"/>
          </ac:spMkLst>
        </pc:spChg>
        <pc:spChg chg="add del">
          <ac:chgData name="Deepika Vatsa" userId="f7100972-27fe-4ee6-8fb4-ec9b7931b409" providerId="ADAL" clId="{18AEA20C-BEAA-445F-A420-7499542A0D43}" dt="2022-08-10T04:38:45.393" v="3742"/>
          <ac:spMkLst>
            <pc:docMk/>
            <pc:sldMk cId="3532730297" sldId="598"/>
            <ac:spMk id="21" creationId="{A7009A0A-BEF5-4EAC-AF15-E4F9F002E239}"/>
          </ac:spMkLst>
        </pc:spChg>
      </pc:sldChg>
      <pc:sldChg chg="addSp delSp modSp add del mod modNotesTx">
        <pc:chgData name="Deepika Vatsa" userId="f7100972-27fe-4ee6-8fb4-ec9b7931b409" providerId="ADAL" clId="{18AEA20C-BEAA-445F-A420-7499542A0D43}" dt="2022-08-10T05:03:38.100" v="4849" actId="2696"/>
        <pc:sldMkLst>
          <pc:docMk/>
          <pc:sldMk cId="4275091096" sldId="598"/>
        </pc:sldMkLst>
        <pc:spChg chg="mod">
          <ac:chgData name="Deepika Vatsa" userId="f7100972-27fe-4ee6-8fb4-ec9b7931b409" providerId="ADAL" clId="{18AEA20C-BEAA-445F-A420-7499542A0D43}" dt="2022-08-10T04:48:06.053" v="3845" actId="20577"/>
          <ac:spMkLst>
            <pc:docMk/>
            <pc:sldMk cId="4275091096" sldId="598"/>
            <ac:spMk id="2" creationId="{6167DC2D-0072-445E-8CB3-E53407061CE7}"/>
          </ac:spMkLst>
        </pc:spChg>
        <pc:picChg chg="del">
          <ac:chgData name="Deepika Vatsa" userId="f7100972-27fe-4ee6-8fb4-ec9b7931b409" providerId="ADAL" clId="{18AEA20C-BEAA-445F-A420-7499542A0D43}" dt="2022-08-10T04:47:23.144" v="3792" actId="478"/>
          <ac:picMkLst>
            <pc:docMk/>
            <pc:sldMk cId="4275091096" sldId="598"/>
            <ac:picMk id="4" creationId="{05AE7B58-517F-40C3-B671-28A02ED5C599}"/>
          </ac:picMkLst>
        </pc:picChg>
        <pc:picChg chg="add mod modCrop">
          <ac:chgData name="Deepika Vatsa" userId="f7100972-27fe-4ee6-8fb4-ec9b7931b409" providerId="ADAL" clId="{18AEA20C-BEAA-445F-A420-7499542A0D43}" dt="2022-08-10T04:47:50.946" v="3798" actId="1076"/>
          <ac:picMkLst>
            <pc:docMk/>
            <pc:sldMk cId="4275091096" sldId="598"/>
            <ac:picMk id="5" creationId="{49127664-B5D7-418C-AA26-A741772CC05D}"/>
          </ac:picMkLst>
        </pc:picChg>
      </pc:sldChg>
      <pc:sldChg chg="addSp delSp modSp add del mod modNotesTx">
        <pc:chgData name="Deepika Vatsa" userId="f7100972-27fe-4ee6-8fb4-ec9b7931b409" providerId="ADAL" clId="{18AEA20C-BEAA-445F-A420-7499542A0D43}" dt="2022-08-10T05:03:25.895" v="4844" actId="2696"/>
        <pc:sldMkLst>
          <pc:docMk/>
          <pc:sldMk cId="1845320860" sldId="599"/>
        </pc:sldMkLst>
        <pc:spChg chg="mod">
          <ac:chgData name="Deepika Vatsa" userId="f7100972-27fe-4ee6-8fb4-ec9b7931b409" providerId="ADAL" clId="{18AEA20C-BEAA-445F-A420-7499542A0D43}" dt="2022-08-10T05:02:33.236" v="4752" actId="20577"/>
          <ac:spMkLst>
            <pc:docMk/>
            <pc:sldMk cId="1845320860" sldId="599"/>
            <ac:spMk id="2" creationId="{6167DC2D-0072-445E-8CB3-E53407061CE7}"/>
          </ac:spMkLst>
        </pc:spChg>
        <pc:picChg chg="add del mod modCrop">
          <ac:chgData name="Deepika Vatsa" userId="f7100972-27fe-4ee6-8fb4-ec9b7931b409" providerId="ADAL" clId="{18AEA20C-BEAA-445F-A420-7499542A0D43}" dt="2022-08-10T05:01:24.090" v="4715" actId="22"/>
          <ac:picMkLst>
            <pc:docMk/>
            <pc:sldMk cId="1845320860" sldId="599"/>
            <ac:picMk id="4" creationId="{BFFC348F-8175-43C5-AC50-5A16D3D6E8BB}"/>
          </ac:picMkLst>
        </pc:picChg>
        <pc:picChg chg="del">
          <ac:chgData name="Deepika Vatsa" userId="f7100972-27fe-4ee6-8fb4-ec9b7931b409" providerId="ADAL" clId="{18AEA20C-BEAA-445F-A420-7499542A0D43}" dt="2022-08-10T05:00:48.421" v="4701" actId="478"/>
          <ac:picMkLst>
            <pc:docMk/>
            <pc:sldMk cId="1845320860" sldId="599"/>
            <ac:picMk id="5" creationId="{49127664-B5D7-418C-AA26-A741772CC05D}"/>
          </ac:picMkLst>
        </pc:picChg>
        <pc:picChg chg="add del mod modCrop">
          <ac:chgData name="Deepika Vatsa" userId="f7100972-27fe-4ee6-8fb4-ec9b7931b409" providerId="ADAL" clId="{18AEA20C-BEAA-445F-A420-7499542A0D43}" dt="2022-08-10T05:01:51.981" v="4725" actId="22"/>
          <ac:picMkLst>
            <pc:docMk/>
            <pc:sldMk cId="1845320860" sldId="599"/>
            <ac:picMk id="8" creationId="{846FD833-D073-4564-B981-96614B89C315}"/>
          </ac:picMkLst>
        </pc:picChg>
        <pc:picChg chg="add mod modCrop">
          <ac:chgData name="Deepika Vatsa" userId="f7100972-27fe-4ee6-8fb4-ec9b7931b409" providerId="ADAL" clId="{18AEA20C-BEAA-445F-A420-7499542A0D43}" dt="2022-08-10T05:02:23.219" v="4729" actId="1076"/>
          <ac:picMkLst>
            <pc:docMk/>
            <pc:sldMk cId="1845320860" sldId="599"/>
            <ac:picMk id="10" creationId="{CC4BA9E0-B325-40F5-A4B3-D944419DE46D}"/>
          </ac:picMkLst>
        </pc:picChg>
      </pc:sldChg>
      <pc:sldChg chg="addSp delSp add del setBg delDesignElem">
        <pc:chgData name="Deepika Vatsa" userId="f7100972-27fe-4ee6-8fb4-ec9b7931b409" providerId="ADAL" clId="{18AEA20C-BEAA-445F-A420-7499542A0D43}" dt="2022-08-10T05:03:32.230" v="4847"/>
        <pc:sldMkLst>
          <pc:docMk/>
          <pc:sldMk cId="2655265670" sldId="599"/>
        </pc:sldMkLst>
        <pc:spChg chg="add del">
          <ac:chgData name="Deepika Vatsa" userId="f7100972-27fe-4ee6-8fb4-ec9b7931b409" providerId="ADAL" clId="{18AEA20C-BEAA-445F-A420-7499542A0D43}" dt="2022-08-10T05:03:32.230" v="4847"/>
          <ac:spMkLst>
            <pc:docMk/>
            <pc:sldMk cId="2655265670" sldId="599"/>
            <ac:spMk id="15" creationId="{A8384FB5-9ADC-4DDC-881B-597D56F5B15D}"/>
          </ac:spMkLst>
        </pc:spChg>
        <pc:spChg chg="add del">
          <ac:chgData name="Deepika Vatsa" userId="f7100972-27fe-4ee6-8fb4-ec9b7931b409" providerId="ADAL" clId="{18AEA20C-BEAA-445F-A420-7499542A0D43}" dt="2022-08-10T05:03:32.230" v="4847"/>
          <ac:spMkLst>
            <pc:docMk/>
            <pc:sldMk cId="2655265670" sldId="599"/>
            <ac:spMk id="17" creationId="{1199E1B1-A8C0-4FE8-A5A8-1CB41D69F857}"/>
          </ac:spMkLst>
        </pc:spChg>
        <pc:spChg chg="add del">
          <ac:chgData name="Deepika Vatsa" userId="f7100972-27fe-4ee6-8fb4-ec9b7931b409" providerId="ADAL" clId="{18AEA20C-BEAA-445F-A420-7499542A0D43}" dt="2022-08-10T05:03:32.230" v="4847"/>
          <ac:spMkLst>
            <pc:docMk/>
            <pc:sldMk cId="2655265670" sldId="599"/>
            <ac:spMk id="19" creationId="{84A8DE83-DE75-4B41-9DB4-A7EC0B0DEC0B}"/>
          </ac:spMkLst>
        </pc:spChg>
        <pc:spChg chg="add del">
          <ac:chgData name="Deepika Vatsa" userId="f7100972-27fe-4ee6-8fb4-ec9b7931b409" providerId="ADAL" clId="{18AEA20C-BEAA-445F-A420-7499542A0D43}" dt="2022-08-10T05:03:32.230" v="4847"/>
          <ac:spMkLst>
            <pc:docMk/>
            <pc:sldMk cId="2655265670" sldId="599"/>
            <ac:spMk id="21" creationId="{A7009A0A-BEF5-4EAC-AF15-E4F9F002E239}"/>
          </ac:spMkLst>
        </pc:spChg>
      </pc:sldChg>
      <pc:sldChg chg="add">
        <pc:chgData name="Deepika Vatsa" userId="f7100972-27fe-4ee6-8fb4-ec9b7931b409" providerId="ADAL" clId="{18AEA20C-BEAA-445F-A420-7499542A0D43}" dt="2022-08-10T05:03:32.282" v="4848"/>
        <pc:sldMkLst>
          <pc:docMk/>
          <pc:sldMk cId="3192749011" sldId="599"/>
        </pc:sldMkLst>
      </pc:sldChg>
      <pc:sldChg chg="addSp delSp modSp add mod modNotesTx">
        <pc:chgData name="Deepika Vatsa" userId="f7100972-27fe-4ee6-8fb4-ec9b7931b409" providerId="ADAL" clId="{18AEA20C-BEAA-445F-A420-7499542A0D43}" dt="2022-08-10T05:05:39.605" v="4932" actId="20577"/>
        <pc:sldMkLst>
          <pc:docMk/>
          <pc:sldMk cId="829392238" sldId="600"/>
        </pc:sldMkLst>
        <pc:spChg chg="mod">
          <ac:chgData name="Deepika Vatsa" userId="f7100972-27fe-4ee6-8fb4-ec9b7931b409" providerId="ADAL" clId="{18AEA20C-BEAA-445F-A420-7499542A0D43}" dt="2022-08-10T05:05:39.605" v="4932" actId="20577"/>
          <ac:spMkLst>
            <pc:docMk/>
            <pc:sldMk cId="829392238" sldId="600"/>
            <ac:spMk id="2" creationId="{6167DC2D-0072-445E-8CB3-E53407061CE7}"/>
          </ac:spMkLst>
        </pc:spChg>
        <pc:picChg chg="add mod modCrop">
          <ac:chgData name="Deepika Vatsa" userId="f7100972-27fe-4ee6-8fb4-ec9b7931b409" providerId="ADAL" clId="{18AEA20C-BEAA-445F-A420-7499542A0D43}" dt="2022-08-10T05:05:17.972" v="4861" actId="1076"/>
          <ac:picMkLst>
            <pc:docMk/>
            <pc:sldMk cId="829392238" sldId="600"/>
            <ac:picMk id="4" creationId="{38446A62-73CE-4D28-AF4E-5D4FC6675053}"/>
          </ac:picMkLst>
        </pc:picChg>
        <pc:picChg chg="del">
          <ac:chgData name="Deepika Vatsa" userId="f7100972-27fe-4ee6-8fb4-ec9b7931b409" providerId="ADAL" clId="{18AEA20C-BEAA-445F-A420-7499542A0D43}" dt="2022-08-10T05:04:50.608" v="4855" actId="478"/>
          <ac:picMkLst>
            <pc:docMk/>
            <pc:sldMk cId="829392238" sldId="600"/>
            <ac:picMk id="5" creationId="{49127664-B5D7-418C-AA26-A741772CC05D}"/>
          </ac:picMkLst>
        </pc:picChg>
      </pc:sldChg>
      <pc:sldChg chg="addSp delSp modSp add mod modNotesTx">
        <pc:chgData name="Deepika Vatsa" userId="f7100972-27fe-4ee6-8fb4-ec9b7931b409" providerId="ADAL" clId="{18AEA20C-BEAA-445F-A420-7499542A0D43}" dt="2022-08-10T05:33:10.061" v="5929" actId="20577"/>
        <pc:sldMkLst>
          <pc:docMk/>
          <pc:sldMk cId="573867450" sldId="601"/>
        </pc:sldMkLst>
        <pc:spChg chg="mod">
          <ac:chgData name="Deepika Vatsa" userId="f7100972-27fe-4ee6-8fb4-ec9b7931b409" providerId="ADAL" clId="{18AEA20C-BEAA-445F-A420-7499542A0D43}" dt="2022-08-10T05:33:10.061" v="5929" actId="20577"/>
          <ac:spMkLst>
            <pc:docMk/>
            <pc:sldMk cId="573867450" sldId="601"/>
            <ac:spMk id="2" creationId="{6167DC2D-0072-445E-8CB3-E53407061CE7}"/>
          </ac:spMkLst>
        </pc:spChg>
        <pc:picChg chg="del">
          <ac:chgData name="Deepika Vatsa" userId="f7100972-27fe-4ee6-8fb4-ec9b7931b409" providerId="ADAL" clId="{18AEA20C-BEAA-445F-A420-7499542A0D43}" dt="2022-08-10T05:23:58.002" v="5168" actId="478"/>
          <ac:picMkLst>
            <pc:docMk/>
            <pc:sldMk cId="573867450" sldId="601"/>
            <ac:picMk id="4" creationId="{05AE7B58-517F-40C3-B671-28A02ED5C599}"/>
          </ac:picMkLst>
        </pc:picChg>
        <pc:picChg chg="add mod modCrop">
          <ac:chgData name="Deepika Vatsa" userId="f7100972-27fe-4ee6-8fb4-ec9b7931b409" providerId="ADAL" clId="{18AEA20C-BEAA-445F-A420-7499542A0D43}" dt="2022-08-10T05:24:50.498" v="5200" actId="1076"/>
          <ac:picMkLst>
            <pc:docMk/>
            <pc:sldMk cId="573867450" sldId="601"/>
            <ac:picMk id="5" creationId="{30312C3A-677A-482F-A98F-CF583EE27487}"/>
          </ac:picMkLst>
        </pc:picChg>
      </pc:sldChg>
      <pc:sldChg chg="addSp delSp modSp add mod modNotesTx">
        <pc:chgData name="Deepika Vatsa" userId="f7100972-27fe-4ee6-8fb4-ec9b7931b409" providerId="ADAL" clId="{18AEA20C-BEAA-445F-A420-7499542A0D43}" dt="2022-08-10T05:32:59.168" v="5896" actId="20577"/>
        <pc:sldMkLst>
          <pc:docMk/>
          <pc:sldMk cId="2339495179" sldId="602"/>
        </pc:sldMkLst>
        <pc:spChg chg="mod">
          <ac:chgData name="Deepika Vatsa" userId="f7100972-27fe-4ee6-8fb4-ec9b7931b409" providerId="ADAL" clId="{18AEA20C-BEAA-445F-A420-7499542A0D43}" dt="2022-08-10T05:32:59.168" v="5896" actId="20577"/>
          <ac:spMkLst>
            <pc:docMk/>
            <pc:sldMk cId="2339495179" sldId="602"/>
            <ac:spMk id="2" creationId="{6167DC2D-0072-445E-8CB3-E53407061CE7}"/>
          </ac:spMkLst>
        </pc:spChg>
        <pc:picChg chg="add mod modCrop">
          <ac:chgData name="Deepika Vatsa" userId="f7100972-27fe-4ee6-8fb4-ec9b7931b409" providerId="ADAL" clId="{18AEA20C-BEAA-445F-A420-7499542A0D43}" dt="2022-08-10T05:25:34.089" v="5207" actId="1076"/>
          <ac:picMkLst>
            <pc:docMk/>
            <pc:sldMk cId="2339495179" sldId="602"/>
            <ac:picMk id="4" creationId="{514D486F-82FB-40DB-9433-D8233988356F}"/>
          </ac:picMkLst>
        </pc:picChg>
        <pc:picChg chg="del">
          <ac:chgData name="Deepika Vatsa" userId="f7100972-27fe-4ee6-8fb4-ec9b7931b409" providerId="ADAL" clId="{18AEA20C-BEAA-445F-A420-7499542A0D43}" dt="2022-08-10T05:25:12.919" v="5202" actId="478"/>
          <ac:picMkLst>
            <pc:docMk/>
            <pc:sldMk cId="2339495179" sldId="602"/>
            <ac:picMk id="5" creationId="{30312C3A-677A-482F-A98F-CF583EE27487}"/>
          </ac:picMkLst>
        </pc:picChg>
      </pc:sldChg>
      <pc:sldChg chg="addSp delSp modSp add mod modNotesTx">
        <pc:chgData name="Deepika Vatsa" userId="f7100972-27fe-4ee6-8fb4-ec9b7931b409" providerId="ADAL" clId="{18AEA20C-BEAA-445F-A420-7499542A0D43}" dt="2022-08-10T05:36:43.842" v="6060" actId="1076"/>
        <pc:sldMkLst>
          <pc:docMk/>
          <pc:sldMk cId="4267505518" sldId="603"/>
        </pc:sldMkLst>
        <pc:spChg chg="mod">
          <ac:chgData name="Deepika Vatsa" userId="f7100972-27fe-4ee6-8fb4-ec9b7931b409" providerId="ADAL" clId="{18AEA20C-BEAA-445F-A420-7499542A0D43}" dt="2022-08-10T05:34:47.080" v="5975" actId="20577"/>
          <ac:spMkLst>
            <pc:docMk/>
            <pc:sldMk cId="4267505518" sldId="603"/>
            <ac:spMk id="2" creationId="{6167DC2D-0072-445E-8CB3-E53407061CE7}"/>
          </ac:spMkLst>
        </pc:spChg>
        <pc:picChg chg="del">
          <ac:chgData name="Deepika Vatsa" userId="f7100972-27fe-4ee6-8fb4-ec9b7931b409" providerId="ADAL" clId="{18AEA20C-BEAA-445F-A420-7499542A0D43}" dt="2022-08-10T05:33:44.611" v="5932" actId="478"/>
          <ac:picMkLst>
            <pc:docMk/>
            <pc:sldMk cId="4267505518" sldId="603"/>
            <ac:picMk id="4" creationId="{514D486F-82FB-40DB-9433-D8233988356F}"/>
          </ac:picMkLst>
        </pc:picChg>
        <pc:picChg chg="add del mod modCrop">
          <ac:chgData name="Deepika Vatsa" userId="f7100972-27fe-4ee6-8fb4-ec9b7931b409" providerId="ADAL" clId="{18AEA20C-BEAA-445F-A420-7499542A0D43}" dt="2022-08-10T05:35:32.744" v="6048" actId="478"/>
          <ac:picMkLst>
            <pc:docMk/>
            <pc:sldMk cId="4267505518" sldId="603"/>
            <ac:picMk id="5" creationId="{975A5F0C-68CC-448F-BDF5-37697651E8CF}"/>
          </ac:picMkLst>
        </pc:picChg>
        <pc:picChg chg="add del mod modCrop">
          <ac:chgData name="Deepika Vatsa" userId="f7100972-27fe-4ee6-8fb4-ec9b7931b409" providerId="ADAL" clId="{18AEA20C-BEAA-445F-A420-7499542A0D43}" dt="2022-08-10T05:36:19.734" v="6055" actId="478"/>
          <ac:picMkLst>
            <pc:docMk/>
            <pc:sldMk cId="4267505518" sldId="603"/>
            <ac:picMk id="8" creationId="{25716DB5-31C0-4159-BD1E-2DB0F9F3B5D9}"/>
          </ac:picMkLst>
        </pc:picChg>
        <pc:picChg chg="add mod modCrop">
          <ac:chgData name="Deepika Vatsa" userId="f7100972-27fe-4ee6-8fb4-ec9b7931b409" providerId="ADAL" clId="{18AEA20C-BEAA-445F-A420-7499542A0D43}" dt="2022-08-10T05:36:43.842" v="6060" actId="1076"/>
          <ac:picMkLst>
            <pc:docMk/>
            <pc:sldMk cId="4267505518" sldId="603"/>
            <ac:picMk id="10" creationId="{19BA0B03-7793-4AC5-8737-CC666C6E2402}"/>
          </ac:picMkLst>
        </pc:picChg>
      </pc:sldChg>
      <pc:sldChg chg="add modNotesTx">
        <pc:chgData name="Deepika Vatsa" userId="f7100972-27fe-4ee6-8fb4-ec9b7931b409" providerId="ADAL" clId="{18AEA20C-BEAA-445F-A420-7499542A0D43}" dt="2022-08-10T05:37:35.544" v="6189" actId="20577"/>
        <pc:sldMkLst>
          <pc:docMk/>
          <pc:sldMk cId="2585325527" sldId="604"/>
        </pc:sldMkLst>
      </pc:sldChg>
    </pc:docChg>
  </pc:docChgLst>
  <pc:docChgLst>
    <pc:chgData name="Deepika Vatsa" userId="f7100972-27fe-4ee6-8fb4-ec9b7931b409" providerId="ADAL" clId="{4AAF1A61-B930-4FC4-BBB9-6A70A6C14708}"/>
    <pc:docChg chg="modSld">
      <pc:chgData name="Deepika Vatsa" userId="f7100972-27fe-4ee6-8fb4-ec9b7931b409" providerId="ADAL" clId="{4AAF1A61-B930-4FC4-BBB9-6A70A6C14708}" dt="2025-08-04T05:56:43.664" v="0" actId="1035"/>
      <pc:docMkLst>
        <pc:docMk/>
      </pc:docMkLst>
      <pc:sldChg chg="modSp mod">
        <pc:chgData name="Deepika Vatsa" userId="f7100972-27fe-4ee6-8fb4-ec9b7931b409" providerId="ADAL" clId="{4AAF1A61-B930-4FC4-BBB9-6A70A6C14708}" dt="2025-08-04T05:56:43.664" v="0" actId="1035"/>
        <pc:sldMkLst>
          <pc:docMk/>
          <pc:sldMk cId="3192749011" sldId="599"/>
        </pc:sldMkLst>
        <pc:picChg chg="mod">
          <ac:chgData name="Deepika Vatsa" userId="f7100972-27fe-4ee6-8fb4-ec9b7931b409" providerId="ADAL" clId="{4AAF1A61-B930-4FC4-BBB9-6A70A6C14708}" dt="2025-08-04T05:56:43.664" v="0" actId="1035"/>
          <ac:picMkLst>
            <pc:docMk/>
            <pc:sldMk cId="3192749011" sldId="599"/>
            <ac:picMk id="10" creationId="{CC4BA9E0-B325-40F5-A4B3-D944419DE46D}"/>
          </ac:picMkLst>
        </pc:picChg>
      </pc:sldChg>
    </pc:docChg>
  </pc:docChgLst>
  <pc:docChgLst>
    <pc:chgData name="Deepika Vatsa" userId="f7100972-27fe-4ee6-8fb4-ec9b7931b409" providerId="ADAL" clId="{F37C4974-F220-459F-95C5-71112429BD42}"/>
    <pc:docChg chg="undo custSel addSld delSld modSld sldOrd">
      <pc:chgData name="Deepika Vatsa" userId="f7100972-27fe-4ee6-8fb4-ec9b7931b409" providerId="ADAL" clId="{F37C4974-F220-459F-95C5-71112429BD42}" dt="2022-09-19T17:37:15.902" v="3949"/>
      <pc:docMkLst>
        <pc:docMk/>
      </pc:docMkLst>
      <pc:sldChg chg="del">
        <pc:chgData name="Deepika Vatsa" userId="f7100972-27fe-4ee6-8fb4-ec9b7931b409" providerId="ADAL" clId="{F37C4974-F220-459F-95C5-71112429BD42}" dt="2022-09-19T04:49:04.878" v="5" actId="47"/>
        <pc:sldMkLst>
          <pc:docMk/>
          <pc:sldMk cId="492309654" sldId="256"/>
        </pc:sldMkLst>
      </pc:sldChg>
      <pc:sldChg chg="del">
        <pc:chgData name="Deepika Vatsa" userId="f7100972-27fe-4ee6-8fb4-ec9b7931b409" providerId="ADAL" clId="{F37C4974-F220-459F-95C5-71112429BD42}" dt="2022-09-19T04:49:24.539" v="11" actId="47"/>
        <pc:sldMkLst>
          <pc:docMk/>
          <pc:sldMk cId="3472450693" sldId="257"/>
        </pc:sldMkLst>
      </pc:sldChg>
      <pc:sldChg chg="delSp del mod">
        <pc:chgData name="Deepika Vatsa" userId="f7100972-27fe-4ee6-8fb4-ec9b7931b409" providerId="ADAL" clId="{F37C4974-F220-459F-95C5-71112429BD42}" dt="2022-09-19T04:51:00.055" v="36" actId="47"/>
        <pc:sldMkLst>
          <pc:docMk/>
          <pc:sldMk cId="4184969250" sldId="560"/>
        </pc:sldMkLst>
        <pc:spChg chg="del">
          <ac:chgData name="Deepika Vatsa" userId="f7100972-27fe-4ee6-8fb4-ec9b7931b409" providerId="ADAL" clId="{F37C4974-F220-459F-95C5-71112429BD42}" dt="2022-09-19T04:50:49.962" v="33" actId="21"/>
          <ac:spMkLst>
            <pc:docMk/>
            <pc:sldMk cId="4184969250" sldId="560"/>
            <ac:spMk id="6" creationId="{98E0FE6E-8F22-4B9F-9E9F-E2B694DC96D4}"/>
          </ac:spMkLst>
        </pc:spChg>
        <pc:picChg chg="del">
          <ac:chgData name="Deepika Vatsa" userId="f7100972-27fe-4ee6-8fb4-ec9b7931b409" providerId="ADAL" clId="{F37C4974-F220-459F-95C5-71112429BD42}" dt="2022-09-19T04:50:43.792" v="31" actId="21"/>
          <ac:picMkLst>
            <pc:docMk/>
            <pc:sldMk cId="4184969250" sldId="560"/>
            <ac:picMk id="8" creationId="{DFE7DFCE-8DE5-4ACA-8112-DF2E5EE032CE}"/>
          </ac:picMkLst>
        </pc:picChg>
      </pc:sldChg>
      <pc:sldChg chg="addSp delSp modSp mod modNotesTx">
        <pc:chgData name="Deepika Vatsa" userId="f7100972-27fe-4ee6-8fb4-ec9b7931b409" providerId="ADAL" clId="{F37C4974-F220-459F-95C5-71112429BD42}" dt="2022-09-19T04:58:20.648" v="55" actId="113"/>
        <pc:sldMkLst>
          <pc:docMk/>
          <pc:sldMk cId="1127720626" sldId="561"/>
        </pc:sldMkLst>
        <pc:spChg chg="mod">
          <ac:chgData name="Deepika Vatsa" userId="f7100972-27fe-4ee6-8fb4-ec9b7931b409" providerId="ADAL" clId="{F37C4974-F220-459F-95C5-71112429BD42}" dt="2022-09-19T04:50:40.886" v="30" actId="6549"/>
          <ac:spMkLst>
            <pc:docMk/>
            <pc:sldMk cId="1127720626" sldId="561"/>
            <ac:spMk id="2" creationId="{6167DC2D-0072-445E-8CB3-E53407061CE7}"/>
          </ac:spMkLst>
        </pc:spChg>
        <pc:spChg chg="del">
          <ac:chgData name="Deepika Vatsa" userId="f7100972-27fe-4ee6-8fb4-ec9b7931b409" providerId="ADAL" clId="{F37C4974-F220-459F-95C5-71112429BD42}" dt="2022-09-19T04:50:02.680" v="15" actId="478"/>
          <ac:spMkLst>
            <pc:docMk/>
            <pc:sldMk cId="1127720626" sldId="561"/>
            <ac:spMk id="9" creationId="{55A5BFD8-4962-4C89-86F0-4A582AD35F41}"/>
          </ac:spMkLst>
        </pc:spChg>
        <pc:spChg chg="add del mod">
          <ac:chgData name="Deepika Vatsa" userId="f7100972-27fe-4ee6-8fb4-ec9b7931b409" providerId="ADAL" clId="{F37C4974-F220-459F-95C5-71112429BD42}" dt="2022-09-19T04:50:37.470" v="29" actId="478"/>
          <ac:spMkLst>
            <pc:docMk/>
            <pc:sldMk cId="1127720626" sldId="561"/>
            <ac:spMk id="11" creationId="{2F2CF578-B636-43E7-91B0-1E60F93036BC}"/>
          </ac:spMkLst>
        </pc:spChg>
        <pc:spChg chg="add mod">
          <ac:chgData name="Deepika Vatsa" userId="f7100972-27fe-4ee6-8fb4-ec9b7931b409" providerId="ADAL" clId="{F37C4974-F220-459F-95C5-71112429BD42}" dt="2022-09-19T04:58:20.648" v="55" actId="113"/>
          <ac:spMkLst>
            <pc:docMk/>
            <pc:sldMk cId="1127720626" sldId="561"/>
            <ac:spMk id="13" creationId="{6DB75822-3CA7-436B-B52A-22577AA8FB63}"/>
          </ac:spMkLst>
        </pc:spChg>
        <pc:picChg chg="add del mod">
          <ac:chgData name="Deepika Vatsa" userId="f7100972-27fe-4ee6-8fb4-ec9b7931b409" providerId="ADAL" clId="{F37C4974-F220-459F-95C5-71112429BD42}" dt="2022-09-19T04:50:24.039" v="24" actId="478"/>
          <ac:picMkLst>
            <pc:docMk/>
            <pc:sldMk cId="1127720626" sldId="561"/>
            <ac:picMk id="10" creationId="{99D03AE6-483B-4DF4-AD52-6F8714FD334D}"/>
          </ac:picMkLst>
        </pc:picChg>
        <pc:picChg chg="add mod">
          <ac:chgData name="Deepika Vatsa" userId="f7100972-27fe-4ee6-8fb4-ec9b7931b409" providerId="ADAL" clId="{F37C4974-F220-459F-95C5-71112429BD42}" dt="2022-09-19T04:50:45.495" v="32"/>
          <ac:picMkLst>
            <pc:docMk/>
            <pc:sldMk cId="1127720626" sldId="561"/>
            <ac:picMk id="12" creationId="{5E9DAC2E-B8A2-4DA6-BEF4-2C993E7C754E}"/>
          </ac:picMkLst>
        </pc:picChg>
      </pc:sldChg>
      <pc:sldChg chg="modSp mod">
        <pc:chgData name="Deepika Vatsa" userId="f7100972-27fe-4ee6-8fb4-ec9b7931b409" providerId="ADAL" clId="{F37C4974-F220-459F-95C5-71112429BD42}" dt="2022-09-19T10:37:04.366" v="3788" actId="113"/>
        <pc:sldMkLst>
          <pc:docMk/>
          <pc:sldMk cId="2722501262" sldId="583"/>
        </pc:sldMkLst>
        <pc:spChg chg="mod">
          <ac:chgData name="Deepika Vatsa" userId="f7100972-27fe-4ee6-8fb4-ec9b7931b409" providerId="ADAL" clId="{F37C4974-F220-459F-95C5-71112429BD42}" dt="2022-09-19T10:37:04.366" v="3788" actId="113"/>
          <ac:spMkLst>
            <pc:docMk/>
            <pc:sldMk cId="2722501262" sldId="583"/>
            <ac:spMk id="11" creationId="{9F5D1653-CA60-43A9-B8A2-156757479F5A}"/>
          </ac:spMkLst>
        </pc:spChg>
      </pc:sldChg>
      <pc:sldChg chg="delSp del mod">
        <pc:chgData name="Deepika Vatsa" userId="f7100972-27fe-4ee6-8fb4-ec9b7931b409" providerId="ADAL" clId="{F37C4974-F220-459F-95C5-71112429BD42}" dt="2022-09-19T04:50:32.206" v="27" actId="47"/>
        <pc:sldMkLst>
          <pc:docMk/>
          <pc:sldMk cId="4154716115" sldId="589"/>
        </pc:sldMkLst>
        <pc:spChg chg="del">
          <ac:chgData name="Deepika Vatsa" userId="f7100972-27fe-4ee6-8fb4-ec9b7931b409" providerId="ADAL" clId="{F37C4974-F220-459F-95C5-71112429BD42}" dt="2022-09-19T04:50:28.520" v="25" actId="21"/>
          <ac:spMkLst>
            <pc:docMk/>
            <pc:sldMk cId="4154716115" sldId="589"/>
            <ac:spMk id="6" creationId="{98E0FE6E-8F22-4B9F-9E9F-E2B694DC96D4}"/>
          </ac:spMkLst>
        </pc:spChg>
      </pc:sldChg>
      <pc:sldChg chg="delSp modSp del mod">
        <pc:chgData name="Deepika Vatsa" userId="f7100972-27fe-4ee6-8fb4-ec9b7931b409" providerId="ADAL" clId="{F37C4974-F220-459F-95C5-71112429BD42}" dt="2022-09-19T04:50:18.836" v="22" actId="47"/>
        <pc:sldMkLst>
          <pc:docMk/>
          <pc:sldMk cId="2174576397" sldId="590"/>
        </pc:sldMkLst>
        <pc:spChg chg="mod">
          <ac:chgData name="Deepika Vatsa" userId="f7100972-27fe-4ee6-8fb4-ec9b7931b409" providerId="ADAL" clId="{F37C4974-F220-459F-95C5-71112429BD42}" dt="2022-09-19T04:50:10.881" v="18" actId="21"/>
          <ac:spMkLst>
            <pc:docMk/>
            <pc:sldMk cId="2174576397" sldId="590"/>
            <ac:spMk id="2" creationId="{6167DC2D-0072-445E-8CB3-E53407061CE7}"/>
          </ac:spMkLst>
        </pc:spChg>
        <pc:picChg chg="del mod">
          <ac:chgData name="Deepika Vatsa" userId="f7100972-27fe-4ee6-8fb4-ec9b7931b409" providerId="ADAL" clId="{F37C4974-F220-459F-95C5-71112429BD42}" dt="2022-09-19T04:49:59.662" v="14" actId="21"/>
          <ac:picMkLst>
            <pc:docMk/>
            <pc:sldMk cId="2174576397" sldId="590"/>
            <ac:picMk id="4" creationId="{62AFE5BE-ADFC-49B8-BDFB-C642CCC9552A}"/>
          </ac:picMkLst>
        </pc:picChg>
      </pc:sldChg>
      <pc:sldChg chg="addSp modSp mod">
        <pc:chgData name="Deepika Vatsa" userId="f7100972-27fe-4ee6-8fb4-ec9b7931b409" providerId="ADAL" clId="{F37C4974-F220-459F-95C5-71112429BD42}" dt="2022-09-19T05:24:25.372" v="288" actId="14100"/>
        <pc:sldMkLst>
          <pc:docMk/>
          <pc:sldMk cId="2579858776" sldId="591"/>
        </pc:sldMkLst>
        <pc:spChg chg="mod">
          <ac:chgData name="Deepika Vatsa" userId="f7100972-27fe-4ee6-8fb4-ec9b7931b409" providerId="ADAL" clId="{F37C4974-F220-459F-95C5-71112429BD42}" dt="2022-09-19T05:11:15.118" v="119" actId="6549"/>
          <ac:spMkLst>
            <pc:docMk/>
            <pc:sldMk cId="2579858776" sldId="591"/>
            <ac:spMk id="9" creationId="{55A5BFD8-4962-4C89-86F0-4A582AD35F41}"/>
          </ac:spMkLst>
        </pc:spChg>
        <pc:picChg chg="add mod modCrop">
          <ac:chgData name="Deepika Vatsa" userId="f7100972-27fe-4ee6-8fb4-ec9b7931b409" providerId="ADAL" clId="{F37C4974-F220-459F-95C5-71112429BD42}" dt="2022-09-19T05:24:25.372" v="288" actId="14100"/>
          <ac:picMkLst>
            <pc:docMk/>
            <pc:sldMk cId="2579858776" sldId="591"/>
            <ac:picMk id="4" creationId="{05A48E4F-27E6-44B4-AE0B-E5C3E58572AB}"/>
          </ac:picMkLst>
        </pc:picChg>
      </pc:sldChg>
      <pc:sldChg chg="addSp delSp modSp mod modNotesTx">
        <pc:chgData name="Deepika Vatsa" userId="f7100972-27fe-4ee6-8fb4-ec9b7931b409" providerId="ADAL" clId="{F37C4974-F220-459F-95C5-71112429BD42}" dt="2022-09-19T17:35:43.665" v="3948" actId="20577"/>
        <pc:sldMkLst>
          <pc:docMk/>
          <pc:sldMk cId="989767306" sldId="592"/>
        </pc:sldMkLst>
        <pc:spChg chg="mod">
          <ac:chgData name="Deepika Vatsa" userId="f7100972-27fe-4ee6-8fb4-ec9b7931b409" providerId="ADAL" clId="{F37C4974-F220-459F-95C5-71112429BD42}" dt="2022-09-19T05:55:54.135" v="711" actId="20577"/>
          <ac:spMkLst>
            <pc:docMk/>
            <pc:sldMk cId="989767306" sldId="592"/>
            <ac:spMk id="2" creationId="{6167DC2D-0072-445E-8CB3-E53407061CE7}"/>
          </ac:spMkLst>
        </pc:spChg>
        <pc:spChg chg="mod">
          <ac:chgData name="Deepika Vatsa" userId="f7100972-27fe-4ee6-8fb4-ec9b7931b409" providerId="ADAL" clId="{F37C4974-F220-459F-95C5-71112429BD42}" dt="2022-09-19T17:35:43.665" v="3948" actId="20577"/>
          <ac:spMkLst>
            <pc:docMk/>
            <pc:sldMk cId="989767306" sldId="592"/>
            <ac:spMk id="9" creationId="{55A5BFD8-4962-4C89-86F0-4A582AD35F41}"/>
          </ac:spMkLst>
        </pc:spChg>
        <pc:grpChg chg="del mod">
          <ac:chgData name="Deepika Vatsa" userId="f7100972-27fe-4ee6-8fb4-ec9b7931b409" providerId="ADAL" clId="{F37C4974-F220-459F-95C5-71112429BD42}" dt="2022-09-19T08:20:06.357" v="968" actId="478"/>
          <ac:grpSpMkLst>
            <pc:docMk/>
            <pc:sldMk cId="989767306" sldId="592"/>
            <ac:grpSpMk id="7" creationId="{90D64251-1867-49A6-A318-03689CF78AD5}"/>
          </ac:grpSpMkLst>
        </pc:grpChg>
        <pc:grpChg chg="del mod">
          <ac:chgData name="Deepika Vatsa" userId="f7100972-27fe-4ee6-8fb4-ec9b7931b409" providerId="ADAL" clId="{F37C4974-F220-459F-95C5-71112429BD42}" dt="2022-09-19T08:20:50.912" v="983"/>
          <ac:grpSpMkLst>
            <pc:docMk/>
            <pc:sldMk cId="989767306" sldId="592"/>
            <ac:grpSpMk id="16" creationId="{EBB8CB73-55F8-4813-BB25-56EF746F027F}"/>
          </ac:grpSpMkLst>
        </pc:grpChg>
        <pc:grpChg chg="del mod">
          <ac:chgData name="Deepika Vatsa" userId="f7100972-27fe-4ee6-8fb4-ec9b7931b409" providerId="ADAL" clId="{F37C4974-F220-459F-95C5-71112429BD42}" dt="2022-09-19T08:20:51.928" v="985"/>
          <ac:grpSpMkLst>
            <pc:docMk/>
            <pc:sldMk cId="989767306" sldId="592"/>
            <ac:grpSpMk id="26" creationId="{4F6998EB-7B9C-4C92-9A89-B8067C23481F}"/>
          </ac:grpSpMkLst>
        </pc:grpChg>
        <pc:grpChg chg="del mod">
          <ac:chgData name="Deepika Vatsa" userId="f7100972-27fe-4ee6-8fb4-ec9b7931b409" providerId="ADAL" clId="{F37C4974-F220-459F-95C5-71112429BD42}" dt="2022-09-19T08:20:53.740" v="988"/>
          <ac:grpSpMkLst>
            <pc:docMk/>
            <pc:sldMk cId="989767306" sldId="592"/>
            <ac:grpSpMk id="28" creationId="{0DE9C288-D827-48AE-84A5-7DC21461BFA7}"/>
          </ac:grpSpMkLst>
        </pc:grpChg>
        <pc:grpChg chg="del mod">
          <ac:chgData name="Deepika Vatsa" userId="f7100972-27fe-4ee6-8fb4-ec9b7931b409" providerId="ADAL" clId="{F37C4974-F220-459F-95C5-71112429BD42}" dt="2022-09-19T08:21:23.550" v="990" actId="478"/>
          <ac:grpSpMkLst>
            <pc:docMk/>
            <pc:sldMk cId="989767306" sldId="592"/>
            <ac:grpSpMk id="31" creationId="{EBD3BD36-5FDC-4BD1-A9E4-AF1AA3EF3965}"/>
          </ac:grpSpMkLst>
        </pc:grpChg>
        <pc:grpChg chg="del mod">
          <ac:chgData name="Deepika Vatsa" userId="f7100972-27fe-4ee6-8fb4-ec9b7931b409" providerId="ADAL" clId="{F37C4974-F220-459F-95C5-71112429BD42}" dt="2022-09-19T08:22:13.423" v="999"/>
          <ac:grpSpMkLst>
            <pc:docMk/>
            <pc:sldMk cId="989767306" sldId="592"/>
            <ac:grpSpMk id="36" creationId="{3CB5C02B-124B-4094-8FF6-1858F5C2A705}"/>
          </ac:grpSpMkLst>
        </pc:grpChg>
        <pc:grpChg chg="del mod">
          <ac:chgData name="Deepika Vatsa" userId="f7100972-27fe-4ee6-8fb4-ec9b7931b409" providerId="ADAL" clId="{F37C4974-F220-459F-95C5-71112429BD42}" dt="2022-09-19T08:23:22.260" v="1037"/>
          <ac:grpSpMkLst>
            <pc:docMk/>
            <pc:sldMk cId="989767306" sldId="592"/>
            <ac:grpSpMk id="39" creationId="{AFAD0FEA-04CC-4F55-BAE5-66B581899855}"/>
          </ac:grpSpMkLst>
        </pc:grpChg>
        <pc:grpChg chg="del mod">
          <ac:chgData name="Deepika Vatsa" userId="f7100972-27fe-4ee6-8fb4-ec9b7931b409" providerId="ADAL" clId="{F37C4974-F220-459F-95C5-71112429BD42}" dt="2022-09-19T08:22:19.527" v="1008"/>
          <ac:grpSpMkLst>
            <pc:docMk/>
            <pc:sldMk cId="989767306" sldId="592"/>
            <ac:grpSpMk id="43" creationId="{A8F2CC08-913E-4B35-AAB9-AE2A6533B4F7}"/>
          </ac:grpSpMkLst>
        </pc:grpChg>
        <pc:grpChg chg="del mod">
          <ac:chgData name="Deepika Vatsa" userId="f7100972-27fe-4ee6-8fb4-ec9b7931b409" providerId="ADAL" clId="{F37C4974-F220-459F-95C5-71112429BD42}" dt="2022-09-19T08:23:22.260" v="1037"/>
          <ac:grpSpMkLst>
            <pc:docMk/>
            <pc:sldMk cId="989767306" sldId="592"/>
            <ac:grpSpMk id="48" creationId="{81021328-8D7A-411F-A6CB-E7DC1D4D6DF0}"/>
          </ac:grpSpMkLst>
        </pc:grpChg>
        <pc:grpChg chg="del mod">
          <ac:chgData name="Deepika Vatsa" userId="f7100972-27fe-4ee6-8fb4-ec9b7931b409" providerId="ADAL" clId="{F37C4974-F220-459F-95C5-71112429BD42}" dt="2022-09-19T08:22:22.539" v="1013"/>
          <ac:grpSpMkLst>
            <pc:docMk/>
            <pc:sldMk cId="989767306" sldId="592"/>
            <ac:grpSpMk id="51" creationId="{2ABABE4D-20B3-437B-986A-CFED9570F07B}"/>
          </ac:grpSpMkLst>
        </pc:grpChg>
        <pc:grpChg chg="del mod">
          <ac:chgData name="Deepika Vatsa" userId="f7100972-27fe-4ee6-8fb4-ec9b7931b409" providerId="ADAL" clId="{F37C4974-F220-459F-95C5-71112429BD42}" dt="2022-09-19T08:23:22.260" v="1037"/>
          <ac:grpSpMkLst>
            <pc:docMk/>
            <pc:sldMk cId="989767306" sldId="592"/>
            <ac:grpSpMk id="53" creationId="{B95843E8-7043-4BA2-BE1E-C8571E50AF8F}"/>
          </ac:grpSpMkLst>
        </pc:grpChg>
        <pc:grpChg chg="del mod">
          <ac:chgData name="Deepika Vatsa" userId="f7100972-27fe-4ee6-8fb4-ec9b7931b409" providerId="ADAL" clId="{F37C4974-F220-459F-95C5-71112429BD42}" dt="2022-09-19T08:23:56.058" v="1051"/>
          <ac:grpSpMkLst>
            <pc:docMk/>
            <pc:sldMk cId="989767306" sldId="592"/>
            <ac:grpSpMk id="58" creationId="{3494EF5C-2AF3-4714-817E-B2A92AAA2DA0}"/>
          </ac:grpSpMkLst>
        </pc:grpChg>
        <pc:grpChg chg="del mod">
          <ac:chgData name="Deepika Vatsa" userId="f7100972-27fe-4ee6-8fb4-ec9b7931b409" providerId="ADAL" clId="{F37C4974-F220-459F-95C5-71112429BD42}" dt="2022-09-19T08:23:56.058" v="1051"/>
          <ac:grpSpMkLst>
            <pc:docMk/>
            <pc:sldMk cId="989767306" sldId="592"/>
            <ac:grpSpMk id="64" creationId="{D09428B5-A9D7-4477-910D-B15E3CE6F0CE}"/>
          </ac:grpSpMkLst>
        </pc:grpChg>
        <pc:grpChg chg="mod">
          <ac:chgData name="Deepika Vatsa" userId="f7100972-27fe-4ee6-8fb4-ec9b7931b409" providerId="ADAL" clId="{F37C4974-F220-459F-95C5-71112429BD42}" dt="2022-09-19T08:24:16.114" v="1097" actId="1036"/>
          <ac:grpSpMkLst>
            <pc:docMk/>
            <pc:sldMk cId="989767306" sldId="592"/>
            <ac:grpSpMk id="71" creationId="{3B54604F-86B2-42EB-AA43-86981D44A1DA}"/>
          </ac:grpSpMkLst>
        </pc:grpChg>
        <pc:grpChg chg="del mod">
          <ac:chgData name="Deepika Vatsa" userId="f7100972-27fe-4ee6-8fb4-ec9b7931b409" providerId="ADAL" clId="{F37C4974-F220-459F-95C5-71112429BD42}" dt="2022-09-19T08:24:00.279" v="1055"/>
          <ac:grpSpMkLst>
            <pc:docMk/>
            <pc:sldMk cId="989767306" sldId="592"/>
            <ac:grpSpMk id="74" creationId="{2A8FF2C1-F054-4679-B74A-5050E45562F7}"/>
          </ac:grpSpMkLst>
        </pc:grpChg>
        <pc:grpChg chg="del mod">
          <ac:chgData name="Deepika Vatsa" userId="f7100972-27fe-4ee6-8fb4-ec9b7931b409" providerId="ADAL" clId="{F37C4974-F220-459F-95C5-71112429BD42}" dt="2022-09-19T08:23:29.243" v="1044"/>
          <ac:grpSpMkLst>
            <pc:docMk/>
            <pc:sldMk cId="989767306" sldId="592"/>
            <ac:grpSpMk id="81" creationId="{8E85D32F-C34D-4650-A8AA-15D75533BF95}"/>
          </ac:grpSpMkLst>
        </pc:grpChg>
        <pc:grpChg chg="mod">
          <ac:chgData name="Deepika Vatsa" userId="f7100972-27fe-4ee6-8fb4-ec9b7931b409" providerId="ADAL" clId="{F37C4974-F220-459F-95C5-71112429BD42}" dt="2022-09-19T08:24:16.114" v="1097" actId="1036"/>
          <ac:grpSpMkLst>
            <pc:docMk/>
            <pc:sldMk cId="989767306" sldId="592"/>
            <ac:grpSpMk id="82" creationId="{D41D372D-E285-4AF0-8CDD-1C89C788AE1A}"/>
          </ac:grpSpMkLst>
        </pc:grpChg>
        <pc:grpChg chg="del mod">
          <ac:chgData name="Deepika Vatsa" userId="f7100972-27fe-4ee6-8fb4-ec9b7931b409" providerId="ADAL" clId="{F37C4974-F220-459F-95C5-71112429BD42}" dt="2022-09-19T08:24:00.279" v="1055"/>
          <ac:grpSpMkLst>
            <pc:docMk/>
            <pc:sldMk cId="989767306" sldId="592"/>
            <ac:grpSpMk id="89" creationId="{E6634734-A900-4BEE-B264-9CA8D7C9B2A8}"/>
          </ac:grpSpMkLst>
        </pc:grpChg>
        <pc:grpChg chg="mod">
          <ac:chgData name="Deepika Vatsa" userId="f7100972-27fe-4ee6-8fb4-ec9b7931b409" providerId="ADAL" clId="{F37C4974-F220-459F-95C5-71112429BD42}" dt="2022-09-19T08:24:16.114" v="1097" actId="1036"/>
          <ac:grpSpMkLst>
            <pc:docMk/>
            <pc:sldMk cId="989767306" sldId="592"/>
            <ac:grpSpMk id="93" creationId="{A6AE6F69-13F2-4A69-83BF-76522F784E03}"/>
          </ac:grpSpMkLst>
        </pc:grpChg>
        <pc:picChg chg="del mod modCrop">
          <ac:chgData name="Deepika Vatsa" userId="f7100972-27fe-4ee6-8fb4-ec9b7931b409" providerId="ADAL" clId="{F37C4974-F220-459F-95C5-71112429BD42}" dt="2022-09-19T08:24:04.531" v="1056" actId="478"/>
          <ac:picMkLst>
            <pc:docMk/>
            <pc:sldMk cId="989767306" sldId="592"/>
            <ac:picMk id="4" creationId="{BD33A323-1BBF-477B-B11E-32FFF3EE6D1B}"/>
          </ac:picMkLst>
        </pc:picChg>
        <pc:inkChg chg="add mod">
          <ac:chgData name="Deepika Vatsa" userId="f7100972-27fe-4ee6-8fb4-ec9b7931b409" providerId="ADAL" clId="{F37C4974-F220-459F-95C5-71112429BD42}" dt="2022-09-19T08:20:03.310" v="967"/>
          <ac:inkMkLst>
            <pc:docMk/>
            <pc:sldMk cId="989767306" sldId="592"/>
            <ac:inkMk id="3" creationId="{4442A4E7-5319-467E-9D7F-3609A871FB39}"/>
          </ac:inkMkLst>
        </pc:inkChg>
        <pc:inkChg chg="add mod">
          <ac:chgData name="Deepika Vatsa" userId="f7100972-27fe-4ee6-8fb4-ec9b7931b409" providerId="ADAL" clId="{F37C4974-F220-459F-95C5-71112429BD42}" dt="2022-09-19T08:20:03.310" v="967"/>
          <ac:inkMkLst>
            <pc:docMk/>
            <pc:sldMk cId="989767306" sldId="592"/>
            <ac:inkMk id="5" creationId="{889728C2-4C08-4F29-945B-8E762DE32893}"/>
          </ac:inkMkLst>
        </pc:inkChg>
        <pc:inkChg chg="add del">
          <ac:chgData name="Deepika Vatsa" userId="f7100972-27fe-4ee6-8fb4-ec9b7931b409" providerId="ADAL" clId="{F37C4974-F220-459F-95C5-71112429BD42}" dt="2022-09-19T08:20:14.626" v="970" actId="478"/>
          <ac:inkMkLst>
            <pc:docMk/>
            <pc:sldMk cId="989767306" sldId="592"/>
            <ac:inkMk id="8" creationId="{59F75CA1-D98F-4194-B346-EB548D37D84A}"/>
          </ac:inkMkLst>
        </pc:inkChg>
        <pc:inkChg chg="add mod">
          <ac:chgData name="Deepika Vatsa" userId="f7100972-27fe-4ee6-8fb4-ec9b7931b409" providerId="ADAL" clId="{F37C4974-F220-459F-95C5-71112429BD42}" dt="2022-09-19T08:20:53.740" v="988"/>
          <ac:inkMkLst>
            <pc:docMk/>
            <pc:sldMk cId="989767306" sldId="592"/>
            <ac:inkMk id="10" creationId="{72C4F267-EEEE-4B21-8C28-B069A58B2898}"/>
          </ac:inkMkLst>
        </pc:inkChg>
        <pc:inkChg chg="add mod">
          <ac:chgData name="Deepika Vatsa" userId="f7100972-27fe-4ee6-8fb4-ec9b7931b409" providerId="ADAL" clId="{F37C4974-F220-459F-95C5-71112429BD42}" dt="2022-09-19T08:20:53.740" v="988"/>
          <ac:inkMkLst>
            <pc:docMk/>
            <pc:sldMk cId="989767306" sldId="592"/>
            <ac:inkMk id="11" creationId="{DDD9A7B6-4F0A-4A2F-8622-E6483DBECF0D}"/>
          </ac:inkMkLst>
        </pc:inkChg>
        <pc:inkChg chg="add mod">
          <ac:chgData name="Deepika Vatsa" userId="f7100972-27fe-4ee6-8fb4-ec9b7931b409" providerId="ADAL" clId="{F37C4974-F220-459F-95C5-71112429BD42}" dt="2022-09-19T08:20:53.740" v="988"/>
          <ac:inkMkLst>
            <pc:docMk/>
            <pc:sldMk cId="989767306" sldId="592"/>
            <ac:inkMk id="12" creationId="{720C7219-A2CA-4EE1-991E-E1B1CE3AE0C8}"/>
          </ac:inkMkLst>
        </pc:inkChg>
        <pc:inkChg chg="add mod">
          <ac:chgData name="Deepika Vatsa" userId="f7100972-27fe-4ee6-8fb4-ec9b7931b409" providerId="ADAL" clId="{F37C4974-F220-459F-95C5-71112429BD42}" dt="2022-09-19T08:20:53.740" v="988"/>
          <ac:inkMkLst>
            <pc:docMk/>
            <pc:sldMk cId="989767306" sldId="592"/>
            <ac:inkMk id="13" creationId="{55FC6688-52AB-4724-917D-02F699D8043B}"/>
          </ac:inkMkLst>
        </pc:inkChg>
        <pc:inkChg chg="add mod">
          <ac:chgData name="Deepika Vatsa" userId="f7100972-27fe-4ee6-8fb4-ec9b7931b409" providerId="ADAL" clId="{F37C4974-F220-459F-95C5-71112429BD42}" dt="2022-09-19T08:20:53.740" v="988"/>
          <ac:inkMkLst>
            <pc:docMk/>
            <pc:sldMk cId="989767306" sldId="592"/>
            <ac:inkMk id="14" creationId="{D4DA429E-E6D0-4B13-A089-E18132B74680}"/>
          </ac:inkMkLst>
        </pc:inkChg>
        <pc:inkChg chg="add del">
          <ac:chgData name="Deepika Vatsa" userId="f7100972-27fe-4ee6-8fb4-ec9b7931b409" providerId="ADAL" clId="{F37C4974-F220-459F-95C5-71112429BD42}" dt="2022-09-19T08:21:26.079" v="991" actId="478"/>
          <ac:inkMkLst>
            <pc:docMk/>
            <pc:sldMk cId="989767306" sldId="592"/>
            <ac:inkMk id="18" creationId="{FBB1F56E-44AC-40BE-93A5-7155114C2DDE}"/>
          </ac:inkMkLst>
        </pc:inkChg>
        <pc:inkChg chg="add mod">
          <ac:chgData name="Deepika Vatsa" userId="f7100972-27fe-4ee6-8fb4-ec9b7931b409" providerId="ADAL" clId="{F37C4974-F220-459F-95C5-71112429BD42}" dt="2022-09-19T08:20:53.740" v="988"/>
          <ac:inkMkLst>
            <pc:docMk/>
            <pc:sldMk cId="989767306" sldId="592"/>
            <ac:inkMk id="20" creationId="{E884E46E-FF19-412E-98A8-2FEA592F877B}"/>
          </ac:inkMkLst>
        </pc:inkChg>
        <pc:inkChg chg="add mod">
          <ac:chgData name="Deepika Vatsa" userId="f7100972-27fe-4ee6-8fb4-ec9b7931b409" providerId="ADAL" clId="{F37C4974-F220-459F-95C5-71112429BD42}" dt="2022-09-19T08:20:53.740" v="988"/>
          <ac:inkMkLst>
            <pc:docMk/>
            <pc:sldMk cId="989767306" sldId="592"/>
            <ac:inkMk id="22" creationId="{C3921919-4138-45CE-A408-0CD68A0A1F1C}"/>
          </ac:inkMkLst>
        </pc:inkChg>
        <pc:inkChg chg="add mod">
          <ac:chgData name="Deepika Vatsa" userId="f7100972-27fe-4ee6-8fb4-ec9b7931b409" providerId="ADAL" clId="{F37C4974-F220-459F-95C5-71112429BD42}" dt="2022-09-19T08:20:53.740" v="988"/>
          <ac:inkMkLst>
            <pc:docMk/>
            <pc:sldMk cId="989767306" sldId="592"/>
            <ac:inkMk id="23" creationId="{5C1D2FEF-8047-4B70-96CD-5C67E91800BD}"/>
          </ac:inkMkLst>
        </pc:inkChg>
        <pc:inkChg chg="add mod">
          <ac:chgData name="Deepika Vatsa" userId="f7100972-27fe-4ee6-8fb4-ec9b7931b409" providerId="ADAL" clId="{F37C4974-F220-459F-95C5-71112429BD42}" dt="2022-09-19T08:20:53.740" v="988"/>
          <ac:inkMkLst>
            <pc:docMk/>
            <pc:sldMk cId="989767306" sldId="592"/>
            <ac:inkMk id="24" creationId="{E4AC051E-3D1E-4351-94B7-F667E476E9E2}"/>
          </ac:inkMkLst>
        </pc:inkChg>
        <pc:inkChg chg="add mod">
          <ac:chgData name="Deepika Vatsa" userId="f7100972-27fe-4ee6-8fb4-ec9b7931b409" providerId="ADAL" clId="{F37C4974-F220-459F-95C5-71112429BD42}" dt="2022-09-19T08:20:53.740" v="988"/>
          <ac:inkMkLst>
            <pc:docMk/>
            <pc:sldMk cId="989767306" sldId="592"/>
            <ac:inkMk id="25" creationId="{D564CBF8-021B-4DD6-AD19-7E8B0278CC05}"/>
          </ac:inkMkLst>
        </pc:inkChg>
        <pc:inkChg chg="add mod">
          <ac:chgData name="Deepika Vatsa" userId="f7100972-27fe-4ee6-8fb4-ec9b7931b409" providerId="ADAL" clId="{F37C4974-F220-459F-95C5-71112429BD42}" dt="2022-09-19T08:20:53.740" v="988"/>
          <ac:inkMkLst>
            <pc:docMk/>
            <pc:sldMk cId="989767306" sldId="592"/>
            <ac:inkMk id="27" creationId="{14961A5F-0023-4B31-A7C9-9729BD907561}"/>
          </ac:inkMkLst>
        </pc:inkChg>
        <pc:inkChg chg="add mod">
          <ac:chgData name="Deepika Vatsa" userId="f7100972-27fe-4ee6-8fb4-ec9b7931b409" providerId="ADAL" clId="{F37C4974-F220-459F-95C5-71112429BD42}" dt="2022-09-19T08:20:53.740" v="988"/>
          <ac:inkMkLst>
            <pc:docMk/>
            <pc:sldMk cId="989767306" sldId="592"/>
            <ac:inkMk id="29" creationId="{B4BD5A70-7BEF-4129-8E0A-F9AD6E9FAF6B}"/>
          </ac:inkMkLst>
        </pc:inkChg>
        <pc:inkChg chg="add mod">
          <ac:chgData name="Deepika Vatsa" userId="f7100972-27fe-4ee6-8fb4-ec9b7931b409" providerId="ADAL" clId="{F37C4974-F220-459F-95C5-71112429BD42}" dt="2022-09-19T08:20:53.740" v="988"/>
          <ac:inkMkLst>
            <pc:docMk/>
            <pc:sldMk cId="989767306" sldId="592"/>
            <ac:inkMk id="30" creationId="{BC668E33-DC90-4161-BE89-76D5DA5CFB65}"/>
          </ac:inkMkLst>
        </pc:inkChg>
        <pc:inkChg chg="add mod">
          <ac:chgData name="Deepika Vatsa" userId="f7100972-27fe-4ee6-8fb4-ec9b7931b409" providerId="ADAL" clId="{F37C4974-F220-459F-95C5-71112429BD42}" dt="2022-09-19T08:24:16.114" v="1097" actId="1036"/>
          <ac:inkMkLst>
            <pc:docMk/>
            <pc:sldMk cId="989767306" sldId="592"/>
            <ac:inkMk id="32" creationId="{0C92AE92-30AA-40E9-AF27-03A4D671179E}"/>
          </ac:inkMkLst>
        </pc:inkChg>
        <pc:inkChg chg="add mod">
          <ac:chgData name="Deepika Vatsa" userId="f7100972-27fe-4ee6-8fb4-ec9b7931b409" providerId="ADAL" clId="{F37C4974-F220-459F-95C5-71112429BD42}" dt="2022-09-19T08:24:16.114" v="1097" actId="1036"/>
          <ac:inkMkLst>
            <pc:docMk/>
            <pc:sldMk cId="989767306" sldId="592"/>
            <ac:inkMk id="33" creationId="{A9ACA8FF-DB33-4637-8938-D678A141C41C}"/>
          </ac:inkMkLst>
        </pc:inkChg>
        <pc:inkChg chg="add mod">
          <ac:chgData name="Deepika Vatsa" userId="f7100972-27fe-4ee6-8fb4-ec9b7931b409" providerId="ADAL" clId="{F37C4974-F220-459F-95C5-71112429BD42}" dt="2022-09-19T08:24:16.114" v="1097" actId="1036"/>
          <ac:inkMkLst>
            <pc:docMk/>
            <pc:sldMk cId="989767306" sldId="592"/>
            <ac:inkMk id="34" creationId="{6C6F0FB8-6825-4FB8-95FD-A9714E410C04}"/>
          </ac:inkMkLst>
        </pc:inkChg>
        <pc:inkChg chg="add mod">
          <ac:chgData name="Deepika Vatsa" userId="f7100972-27fe-4ee6-8fb4-ec9b7931b409" providerId="ADAL" clId="{F37C4974-F220-459F-95C5-71112429BD42}" dt="2022-09-19T08:24:16.114" v="1097" actId="1036"/>
          <ac:inkMkLst>
            <pc:docMk/>
            <pc:sldMk cId="989767306" sldId="592"/>
            <ac:inkMk id="35" creationId="{D57615D3-1669-48F1-9403-24FCA1389B8D}"/>
          </ac:inkMkLst>
        </pc:inkChg>
        <pc:inkChg chg="add mod">
          <ac:chgData name="Deepika Vatsa" userId="f7100972-27fe-4ee6-8fb4-ec9b7931b409" providerId="ADAL" clId="{F37C4974-F220-459F-95C5-71112429BD42}" dt="2022-09-19T08:24:16.114" v="1097" actId="1036"/>
          <ac:inkMkLst>
            <pc:docMk/>
            <pc:sldMk cId="989767306" sldId="592"/>
            <ac:inkMk id="37" creationId="{1412F487-5C3E-4F2E-8589-9C4B3B15888C}"/>
          </ac:inkMkLst>
        </pc:inkChg>
        <pc:inkChg chg="add mod">
          <ac:chgData name="Deepika Vatsa" userId="f7100972-27fe-4ee6-8fb4-ec9b7931b409" providerId="ADAL" clId="{F37C4974-F220-459F-95C5-71112429BD42}" dt="2022-09-19T08:24:16.114" v="1097" actId="1036"/>
          <ac:inkMkLst>
            <pc:docMk/>
            <pc:sldMk cId="989767306" sldId="592"/>
            <ac:inkMk id="38" creationId="{8FFDB4A8-AF20-4DB2-8F35-60195E1CC517}"/>
          </ac:inkMkLst>
        </pc:inkChg>
        <pc:inkChg chg="add mod">
          <ac:chgData name="Deepika Vatsa" userId="f7100972-27fe-4ee6-8fb4-ec9b7931b409" providerId="ADAL" clId="{F37C4974-F220-459F-95C5-71112429BD42}" dt="2022-09-19T08:24:00.279" v="1055"/>
          <ac:inkMkLst>
            <pc:docMk/>
            <pc:sldMk cId="989767306" sldId="592"/>
            <ac:inkMk id="40" creationId="{392E0537-DFD0-486F-A87A-8FA0A0C94A06}"/>
          </ac:inkMkLst>
        </pc:inkChg>
        <pc:inkChg chg="add mod">
          <ac:chgData name="Deepika Vatsa" userId="f7100972-27fe-4ee6-8fb4-ec9b7931b409" providerId="ADAL" clId="{F37C4974-F220-459F-95C5-71112429BD42}" dt="2022-09-19T08:24:00.279" v="1055"/>
          <ac:inkMkLst>
            <pc:docMk/>
            <pc:sldMk cId="989767306" sldId="592"/>
            <ac:inkMk id="41" creationId="{078C8D79-C9E1-4123-956B-79654DEB43BA}"/>
          </ac:inkMkLst>
        </pc:inkChg>
        <pc:inkChg chg="add mod">
          <ac:chgData name="Deepika Vatsa" userId="f7100972-27fe-4ee6-8fb4-ec9b7931b409" providerId="ADAL" clId="{F37C4974-F220-459F-95C5-71112429BD42}" dt="2022-09-19T08:24:00.279" v="1055"/>
          <ac:inkMkLst>
            <pc:docMk/>
            <pc:sldMk cId="989767306" sldId="592"/>
            <ac:inkMk id="42" creationId="{45C7DC4D-FE58-4F2B-8EC8-6D40677482F1}"/>
          </ac:inkMkLst>
        </pc:inkChg>
        <pc:inkChg chg="add mod">
          <ac:chgData name="Deepika Vatsa" userId="f7100972-27fe-4ee6-8fb4-ec9b7931b409" providerId="ADAL" clId="{F37C4974-F220-459F-95C5-71112429BD42}" dt="2022-09-19T08:24:00.279" v="1055"/>
          <ac:inkMkLst>
            <pc:docMk/>
            <pc:sldMk cId="989767306" sldId="592"/>
            <ac:inkMk id="44" creationId="{1C9A9C3B-1441-48F6-9838-5F9C05C13FB8}"/>
          </ac:inkMkLst>
        </pc:inkChg>
        <pc:inkChg chg="add mod">
          <ac:chgData name="Deepika Vatsa" userId="f7100972-27fe-4ee6-8fb4-ec9b7931b409" providerId="ADAL" clId="{F37C4974-F220-459F-95C5-71112429BD42}" dt="2022-09-19T08:24:00.279" v="1055"/>
          <ac:inkMkLst>
            <pc:docMk/>
            <pc:sldMk cId="989767306" sldId="592"/>
            <ac:inkMk id="45" creationId="{8CB60A9E-A54C-4226-9C0B-EE973580CA59}"/>
          </ac:inkMkLst>
        </pc:inkChg>
        <pc:inkChg chg="add mod">
          <ac:chgData name="Deepika Vatsa" userId="f7100972-27fe-4ee6-8fb4-ec9b7931b409" providerId="ADAL" clId="{F37C4974-F220-459F-95C5-71112429BD42}" dt="2022-09-19T08:24:00.279" v="1055"/>
          <ac:inkMkLst>
            <pc:docMk/>
            <pc:sldMk cId="989767306" sldId="592"/>
            <ac:inkMk id="46" creationId="{AD39DC56-512E-4597-91FD-26875647BDC8}"/>
          </ac:inkMkLst>
        </pc:inkChg>
        <pc:inkChg chg="add mod">
          <ac:chgData name="Deepika Vatsa" userId="f7100972-27fe-4ee6-8fb4-ec9b7931b409" providerId="ADAL" clId="{F37C4974-F220-459F-95C5-71112429BD42}" dt="2022-09-19T08:24:00.279" v="1055"/>
          <ac:inkMkLst>
            <pc:docMk/>
            <pc:sldMk cId="989767306" sldId="592"/>
            <ac:inkMk id="47" creationId="{28DCBBAA-2930-40AA-B065-1D0683573567}"/>
          </ac:inkMkLst>
        </pc:inkChg>
        <pc:inkChg chg="add mod">
          <ac:chgData name="Deepika Vatsa" userId="f7100972-27fe-4ee6-8fb4-ec9b7931b409" providerId="ADAL" clId="{F37C4974-F220-459F-95C5-71112429BD42}" dt="2022-09-19T08:24:00.279" v="1055"/>
          <ac:inkMkLst>
            <pc:docMk/>
            <pc:sldMk cId="989767306" sldId="592"/>
            <ac:inkMk id="49" creationId="{927D4B11-3D5E-40E1-8891-E5843C89BF01}"/>
          </ac:inkMkLst>
        </pc:inkChg>
        <pc:inkChg chg="add mod">
          <ac:chgData name="Deepika Vatsa" userId="f7100972-27fe-4ee6-8fb4-ec9b7931b409" providerId="ADAL" clId="{F37C4974-F220-459F-95C5-71112429BD42}" dt="2022-09-19T08:24:00.279" v="1055"/>
          <ac:inkMkLst>
            <pc:docMk/>
            <pc:sldMk cId="989767306" sldId="592"/>
            <ac:inkMk id="50" creationId="{6237BE77-392E-402C-87FC-CCD4EF0E8DDF}"/>
          </ac:inkMkLst>
        </pc:inkChg>
        <pc:inkChg chg="add mod">
          <ac:chgData name="Deepika Vatsa" userId="f7100972-27fe-4ee6-8fb4-ec9b7931b409" providerId="ADAL" clId="{F37C4974-F220-459F-95C5-71112429BD42}" dt="2022-09-19T08:24:00.279" v="1055"/>
          <ac:inkMkLst>
            <pc:docMk/>
            <pc:sldMk cId="989767306" sldId="592"/>
            <ac:inkMk id="52" creationId="{F9A677DF-23A9-44A2-9A19-F67DFE25340A}"/>
          </ac:inkMkLst>
        </pc:inkChg>
        <pc:inkChg chg="add mod">
          <ac:chgData name="Deepika Vatsa" userId="f7100972-27fe-4ee6-8fb4-ec9b7931b409" providerId="ADAL" clId="{F37C4974-F220-459F-95C5-71112429BD42}" dt="2022-09-19T08:24:00.279" v="1055"/>
          <ac:inkMkLst>
            <pc:docMk/>
            <pc:sldMk cId="989767306" sldId="592"/>
            <ac:inkMk id="54" creationId="{E110BA66-F576-4B29-AE76-4F519201272E}"/>
          </ac:inkMkLst>
        </pc:inkChg>
        <pc:inkChg chg="add mod">
          <ac:chgData name="Deepika Vatsa" userId="f7100972-27fe-4ee6-8fb4-ec9b7931b409" providerId="ADAL" clId="{F37C4974-F220-459F-95C5-71112429BD42}" dt="2022-09-19T08:24:00.279" v="1055"/>
          <ac:inkMkLst>
            <pc:docMk/>
            <pc:sldMk cId="989767306" sldId="592"/>
            <ac:inkMk id="55" creationId="{E6E992A5-4541-47F1-97BA-2BF2B0C20BFC}"/>
          </ac:inkMkLst>
        </pc:inkChg>
        <pc:inkChg chg="add mod">
          <ac:chgData name="Deepika Vatsa" userId="f7100972-27fe-4ee6-8fb4-ec9b7931b409" providerId="ADAL" clId="{F37C4974-F220-459F-95C5-71112429BD42}" dt="2022-09-19T08:24:00.279" v="1055"/>
          <ac:inkMkLst>
            <pc:docMk/>
            <pc:sldMk cId="989767306" sldId="592"/>
            <ac:inkMk id="56" creationId="{CAB09379-0CAA-4EC6-9B6D-C5E56F2B908F}"/>
          </ac:inkMkLst>
        </pc:inkChg>
        <pc:inkChg chg="add mod">
          <ac:chgData name="Deepika Vatsa" userId="f7100972-27fe-4ee6-8fb4-ec9b7931b409" providerId="ADAL" clId="{F37C4974-F220-459F-95C5-71112429BD42}" dt="2022-09-19T08:24:00.279" v="1055"/>
          <ac:inkMkLst>
            <pc:docMk/>
            <pc:sldMk cId="989767306" sldId="592"/>
            <ac:inkMk id="57" creationId="{4A4CEFFE-449D-4357-97BB-6AA2339DF709}"/>
          </ac:inkMkLst>
        </pc:inkChg>
        <pc:inkChg chg="add mod">
          <ac:chgData name="Deepika Vatsa" userId="f7100972-27fe-4ee6-8fb4-ec9b7931b409" providerId="ADAL" clId="{F37C4974-F220-459F-95C5-71112429BD42}" dt="2022-09-19T08:24:00.279" v="1055"/>
          <ac:inkMkLst>
            <pc:docMk/>
            <pc:sldMk cId="989767306" sldId="592"/>
            <ac:inkMk id="59" creationId="{01725A29-1226-4CCF-9E1C-97EF3B408888}"/>
          </ac:inkMkLst>
        </pc:inkChg>
        <pc:inkChg chg="add mod">
          <ac:chgData name="Deepika Vatsa" userId="f7100972-27fe-4ee6-8fb4-ec9b7931b409" providerId="ADAL" clId="{F37C4974-F220-459F-95C5-71112429BD42}" dt="2022-09-19T08:24:00.279" v="1055"/>
          <ac:inkMkLst>
            <pc:docMk/>
            <pc:sldMk cId="989767306" sldId="592"/>
            <ac:inkMk id="60" creationId="{3314519E-F656-47B9-8450-AE90012DF8EB}"/>
          </ac:inkMkLst>
        </pc:inkChg>
        <pc:inkChg chg="add mod">
          <ac:chgData name="Deepika Vatsa" userId="f7100972-27fe-4ee6-8fb4-ec9b7931b409" providerId="ADAL" clId="{F37C4974-F220-459F-95C5-71112429BD42}" dt="2022-09-19T08:24:00.279" v="1055"/>
          <ac:inkMkLst>
            <pc:docMk/>
            <pc:sldMk cId="989767306" sldId="592"/>
            <ac:inkMk id="61" creationId="{9B57E074-86D2-4634-905F-A9A984949CDB}"/>
          </ac:inkMkLst>
        </pc:inkChg>
        <pc:inkChg chg="add mod">
          <ac:chgData name="Deepika Vatsa" userId="f7100972-27fe-4ee6-8fb4-ec9b7931b409" providerId="ADAL" clId="{F37C4974-F220-459F-95C5-71112429BD42}" dt="2022-09-19T08:24:00.279" v="1055"/>
          <ac:inkMkLst>
            <pc:docMk/>
            <pc:sldMk cId="989767306" sldId="592"/>
            <ac:inkMk id="62" creationId="{61AB938E-70E9-420F-83E0-43D14CD8ADBE}"/>
          </ac:inkMkLst>
        </pc:inkChg>
        <pc:inkChg chg="add mod">
          <ac:chgData name="Deepika Vatsa" userId="f7100972-27fe-4ee6-8fb4-ec9b7931b409" providerId="ADAL" clId="{F37C4974-F220-459F-95C5-71112429BD42}" dt="2022-09-19T08:24:00.279" v="1055"/>
          <ac:inkMkLst>
            <pc:docMk/>
            <pc:sldMk cId="989767306" sldId="592"/>
            <ac:inkMk id="63" creationId="{AF0D1A91-FAC1-4C24-A494-C7791E71B744}"/>
          </ac:inkMkLst>
        </pc:inkChg>
        <pc:inkChg chg="add mod">
          <ac:chgData name="Deepika Vatsa" userId="f7100972-27fe-4ee6-8fb4-ec9b7931b409" providerId="ADAL" clId="{F37C4974-F220-459F-95C5-71112429BD42}" dt="2022-09-19T08:24:16.114" v="1097" actId="1036"/>
          <ac:inkMkLst>
            <pc:docMk/>
            <pc:sldMk cId="989767306" sldId="592"/>
            <ac:inkMk id="65" creationId="{BB566996-2F4A-4847-9B12-2F949A3B4E08}"/>
          </ac:inkMkLst>
        </pc:inkChg>
        <pc:inkChg chg="add mod">
          <ac:chgData name="Deepika Vatsa" userId="f7100972-27fe-4ee6-8fb4-ec9b7931b409" providerId="ADAL" clId="{F37C4974-F220-459F-95C5-71112429BD42}" dt="2022-09-19T08:23:15.118" v="1034"/>
          <ac:inkMkLst>
            <pc:docMk/>
            <pc:sldMk cId="989767306" sldId="592"/>
            <ac:inkMk id="66" creationId="{BD276D67-E5E6-4324-A6C7-99B6FC5B561F}"/>
          </ac:inkMkLst>
        </pc:inkChg>
        <pc:inkChg chg="add mod">
          <ac:chgData name="Deepika Vatsa" userId="f7100972-27fe-4ee6-8fb4-ec9b7931b409" providerId="ADAL" clId="{F37C4974-F220-459F-95C5-71112429BD42}" dt="2022-09-19T08:23:15.118" v="1034"/>
          <ac:inkMkLst>
            <pc:docMk/>
            <pc:sldMk cId="989767306" sldId="592"/>
            <ac:inkMk id="67" creationId="{B773CB0B-C159-49B2-B713-6B6470F3181C}"/>
          </ac:inkMkLst>
        </pc:inkChg>
        <pc:inkChg chg="add mod">
          <ac:chgData name="Deepika Vatsa" userId="f7100972-27fe-4ee6-8fb4-ec9b7931b409" providerId="ADAL" clId="{F37C4974-F220-459F-95C5-71112429BD42}" dt="2022-09-19T08:23:15.118" v="1034"/>
          <ac:inkMkLst>
            <pc:docMk/>
            <pc:sldMk cId="989767306" sldId="592"/>
            <ac:inkMk id="68" creationId="{786BD401-7E13-4C9F-9A80-B6F6AC58035D}"/>
          </ac:inkMkLst>
        </pc:inkChg>
        <pc:inkChg chg="add mod">
          <ac:chgData name="Deepika Vatsa" userId="f7100972-27fe-4ee6-8fb4-ec9b7931b409" providerId="ADAL" clId="{F37C4974-F220-459F-95C5-71112429BD42}" dt="2022-09-19T08:23:15.118" v="1034"/>
          <ac:inkMkLst>
            <pc:docMk/>
            <pc:sldMk cId="989767306" sldId="592"/>
            <ac:inkMk id="69" creationId="{A0EF6D4F-C2C8-4BF4-B257-F6A6BBB01457}"/>
          </ac:inkMkLst>
        </pc:inkChg>
        <pc:inkChg chg="add mod">
          <ac:chgData name="Deepika Vatsa" userId="f7100972-27fe-4ee6-8fb4-ec9b7931b409" providerId="ADAL" clId="{F37C4974-F220-459F-95C5-71112429BD42}" dt="2022-09-19T08:23:15.118" v="1034"/>
          <ac:inkMkLst>
            <pc:docMk/>
            <pc:sldMk cId="989767306" sldId="592"/>
            <ac:inkMk id="70" creationId="{A68EC9D7-72C8-461F-ABD9-151096A4FF4E}"/>
          </ac:inkMkLst>
        </pc:inkChg>
        <pc:inkChg chg="add mod">
          <ac:chgData name="Deepika Vatsa" userId="f7100972-27fe-4ee6-8fb4-ec9b7931b409" providerId="ADAL" clId="{F37C4974-F220-459F-95C5-71112429BD42}" dt="2022-09-19T08:24:16.114" v="1097" actId="1036"/>
          <ac:inkMkLst>
            <pc:docMk/>
            <pc:sldMk cId="989767306" sldId="592"/>
            <ac:inkMk id="72" creationId="{7DBE6839-6900-4DC2-A449-EC42F2450A5C}"/>
          </ac:inkMkLst>
        </pc:inkChg>
        <pc:inkChg chg="add mod">
          <ac:chgData name="Deepika Vatsa" userId="f7100972-27fe-4ee6-8fb4-ec9b7931b409" providerId="ADAL" clId="{F37C4974-F220-459F-95C5-71112429BD42}" dt="2022-09-19T08:24:16.114" v="1097" actId="1036"/>
          <ac:inkMkLst>
            <pc:docMk/>
            <pc:sldMk cId="989767306" sldId="592"/>
            <ac:inkMk id="73" creationId="{B1D1D3FB-78BB-404E-A193-F9D7DBAD52E4}"/>
          </ac:inkMkLst>
        </pc:inkChg>
        <pc:inkChg chg="add mod">
          <ac:chgData name="Deepika Vatsa" userId="f7100972-27fe-4ee6-8fb4-ec9b7931b409" providerId="ADAL" clId="{F37C4974-F220-459F-95C5-71112429BD42}" dt="2022-09-19T08:24:16.114" v="1097" actId="1036"/>
          <ac:inkMkLst>
            <pc:docMk/>
            <pc:sldMk cId="989767306" sldId="592"/>
            <ac:inkMk id="75" creationId="{3913F340-908C-4A0B-86E7-5E6A16AD81CB}"/>
          </ac:inkMkLst>
        </pc:inkChg>
        <pc:inkChg chg="add mod">
          <ac:chgData name="Deepika Vatsa" userId="f7100972-27fe-4ee6-8fb4-ec9b7931b409" providerId="ADAL" clId="{F37C4974-F220-459F-95C5-71112429BD42}" dt="2022-09-19T08:23:29.243" v="1044"/>
          <ac:inkMkLst>
            <pc:docMk/>
            <pc:sldMk cId="989767306" sldId="592"/>
            <ac:inkMk id="76" creationId="{91B76ED8-E90C-4E29-9E0A-9C129D1603AA}"/>
          </ac:inkMkLst>
        </pc:inkChg>
        <pc:inkChg chg="add mod">
          <ac:chgData name="Deepika Vatsa" userId="f7100972-27fe-4ee6-8fb4-ec9b7931b409" providerId="ADAL" clId="{F37C4974-F220-459F-95C5-71112429BD42}" dt="2022-09-19T08:23:29.243" v="1044"/>
          <ac:inkMkLst>
            <pc:docMk/>
            <pc:sldMk cId="989767306" sldId="592"/>
            <ac:inkMk id="77" creationId="{175E5D99-B8B4-4033-8576-502E65B41AD5}"/>
          </ac:inkMkLst>
        </pc:inkChg>
        <pc:inkChg chg="add mod">
          <ac:chgData name="Deepika Vatsa" userId="f7100972-27fe-4ee6-8fb4-ec9b7931b409" providerId="ADAL" clId="{F37C4974-F220-459F-95C5-71112429BD42}" dt="2022-09-19T08:23:29.243" v="1044"/>
          <ac:inkMkLst>
            <pc:docMk/>
            <pc:sldMk cId="989767306" sldId="592"/>
            <ac:inkMk id="78" creationId="{FF06867E-4E43-4B85-9911-CA151CA2279B}"/>
          </ac:inkMkLst>
        </pc:inkChg>
        <pc:inkChg chg="add mod">
          <ac:chgData name="Deepika Vatsa" userId="f7100972-27fe-4ee6-8fb4-ec9b7931b409" providerId="ADAL" clId="{F37C4974-F220-459F-95C5-71112429BD42}" dt="2022-09-19T08:23:29.243" v="1044"/>
          <ac:inkMkLst>
            <pc:docMk/>
            <pc:sldMk cId="989767306" sldId="592"/>
            <ac:inkMk id="79" creationId="{72AEEAA1-F952-4C03-AB4D-2879F64C2784}"/>
          </ac:inkMkLst>
        </pc:inkChg>
        <pc:inkChg chg="add mod">
          <ac:chgData name="Deepika Vatsa" userId="f7100972-27fe-4ee6-8fb4-ec9b7931b409" providerId="ADAL" clId="{F37C4974-F220-459F-95C5-71112429BD42}" dt="2022-09-19T08:23:29.243" v="1044"/>
          <ac:inkMkLst>
            <pc:docMk/>
            <pc:sldMk cId="989767306" sldId="592"/>
            <ac:inkMk id="80" creationId="{AB53FFD2-39A1-4FEA-837F-599E209B07DE}"/>
          </ac:inkMkLst>
        </pc:inkChg>
        <pc:inkChg chg="add mod">
          <ac:chgData name="Deepika Vatsa" userId="f7100972-27fe-4ee6-8fb4-ec9b7931b409" providerId="ADAL" clId="{F37C4974-F220-459F-95C5-71112429BD42}" dt="2022-09-19T08:24:00.279" v="1055"/>
          <ac:inkMkLst>
            <pc:docMk/>
            <pc:sldMk cId="989767306" sldId="592"/>
            <ac:inkMk id="83" creationId="{EA289B55-E498-44E0-BBC6-F361EDB4F411}"/>
          </ac:inkMkLst>
        </pc:inkChg>
        <pc:inkChg chg="add mod">
          <ac:chgData name="Deepika Vatsa" userId="f7100972-27fe-4ee6-8fb4-ec9b7931b409" providerId="ADAL" clId="{F37C4974-F220-459F-95C5-71112429BD42}" dt="2022-09-19T08:24:00.279" v="1055"/>
          <ac:inkMkLst>
            <pc:docMk/>
            <pc:sldMk cId="989767306" sldId="592"/>
            <ac:inkMk id="84" creationId="{548EA6BD-BD0D-4F4F-9EFE-08317FD128FF}"/>
          </ac:inkMkLst>
        </pc:inkChg>
        <pc:inkChg chg="add mod">
          <ac:chgData name="Deepika Vatsa" userId="f7100972-27fe-4ee6-8fb4-ec9b7931b409" providerId="ADAL" clId="{F37C4974-F220-459F-95C5-71112429BD42}" dt="2022-09-19T08:24:00.279" v="1055"/>
          <ac:inkMkLst>
            <pc:docMk/>
            <pc:sldMk cId="989767306" sldId="592"/>
            <ac:inkMk id="85" creationId="{4FEF3BEF-170B-47CF-882C-1941A7B15C52}"/>
          </ac:inkMkLst>
        </pc:inkChg>
        <pc:inkChg chg="add mod">
          <ac:chgData name="Deepika Vatsa" userId="f7100972-27fe-4ee6-8fb4-ec9b7931b409" providerId="ADAL" clId="{F37C4974-F220-459F-95C5-71112429BD42}" dt="2022-09-19T08:24:00.279" v="1055"/>
          <ac:inkMkLst>
            <pc:docMk/>
            <pc:sldMk cId="989767306" sldId="592"/>
            <ac:inkMk id="86" creationId="{67156C44-9671-4BB2-98DA-C666291A9854}"/>
          </ac:inkMkLst>
        </pc:inkChg>
        <pc:inkChg chg="add mod">
          <ac:chgData name="Deepika Vatsa" userId="f7100972-27fe-4ee6-8fb4-ec9b7931b409" providerId="ADAL" clId="{F37C4974-F220-459F-95C5-71112429BD42}" dt="2022-09-19T08:24:00.279" v="1055"/>
          <ac:inkMkLst>
            <pc:docMk/>
            <pc:sldMk cId="989767306" sldId="592"/>
            <ac:inkMk id="87" creationId="{9CEC02A1-4DCC-4D7C-881D-162DB8927F19}"/>
          </ac:inkMkLst>
        </pc:inkChg>
        <pc:inkChg chg="add mod">
          <ac:chgData name="Deepika Vatsa" userId="f7100972-27fe-4ee6-8fb4-ec9b7931b409" providerId="ADAL" clId="{F37C4974-F220-459F-95C5-71112429BD42}" dt="2022-09-19T08:24:00.279" v="1055"/>
          <ac:inkMkLst>
            <pc:docMk/>
            <pc:sldMk cId="989767306" sldId="592"/>
            <ac:inkMk id="88" creationId="{1BA710C0-F48A-4D94-A2F0-8A0378C74BF0}"/>
          </ac:inkMkLst>
        </pc:inkChg>
        <pc:inkChg chg="add mod">
          <ac:chgData name="Deepika Vatsa" userId="f7100972-27fe-4ee6-8fb4-ec9b7931b409" providerId="ADAL" clId="{F37C4974-F220-459F-95C5-71112429BD42}" dt="2022-09-19T08:24:00.279" v="1055"/>
          <ac:inkMkLst>
            <pc:docMk/>
            <pc:sldMk cId="989767306" sldId="592"/>
            <ac:inkMk id="90" creationId="{5BCEB39B-E03D-48E6-9364-2DF4C42481FA}"/>
          </ac:inkMkLst>
        </pc:inkChg>
        <pc:inkChg chg="add mod">
          <ac:chgData name="Deepika Vatsa" userId="f7100972-27fe-4ee6-8fb4-ec9b7931b409" providerId="ADAL" clId="{F37C4974-F220-459F-95C5-71112429BD42}" dt="2022-09-19T08:24:00.279" v="1055"/>
          <ac:inkMkLst>
            <pc:docMk/>
            <pc:sldMk cId="989767306" sldId="592"/>
            <ac:inkMk id="91" creationId="{6089D678-AED8-47D4-B07A-B519D3084BAD}"/>
          </ac:inkMkLst>
        </pc:inkChg>
        <pc:inkChg chg="add mod">
          <ac:chgData name="Deepika Vatsa" userId="f7100972-27fe-4ee6-8fb4-ec9b7931b409" providerId="ADAL" clId="{F37C4974-F220-459F-95C5-71112429BD42}" dt="2022-09-19T08:24:00.279" v="1055"/>
          <ac:inkMkLst>
            <pc:docMk/>
            <pc:sldMk cId="989767306" sldId="592"/>
            <ac:inkMk id="92" creationId="{A28EBF44-CD99-4FCD-A9C9-27E320AA845A}"/>
          </ac:inkMkLst>
        </pc:inkChg>
      </pc:sldChg>
      <pc:sldChg chg="modSp mod ord">
        <pc:chgData name="Deepika Vatsa" userId="f7100972-27fe-4ee6-8fb4-ec9b7931b409" providerId="ADAL" clId="{F37C4974-F220-459F-95C5-71112429BD42}" dt="2022-09-19T08:32:40.439" v="1505"/>
        <pc:sldMkLst>
          <pc:docMk/>
          <pc:sldMk cId="2664121395" sldId="593"/>
        </pc:sldMkLst>
        <pc:spChg chg="mod">
          <ac:chgData name="Deepika Vatsa" userId="f7100972-27fe-4ee6-8fb4-ec9b7931b409" providerId="ADAL" clId="{F37C4974-F220-459F-95C5-71112429BD42}" dt="2022-09-19T05:58:36.195" v="793" actId="113"/>
          <ac:spMkLst>
            <pc:docMk/>
            <pc:sldMk cId="2664121395" sldId="593"/>
            <ac:spMk id="9" creationId="{55A5BFD8-4962-4C89-86F0-4A582AD35F41}"/>
          </ac:spMkLst>
        </pc:spChg>
      </pc:sldChg>
      <pc:sldChg chg="addSp delSp modSp mod addAnim">
        <pc:chgData name="Deepika Vatsa" userId="f7100972-27fe-4ee6-8fb4-ec9b7931b409" providerId="ADAL" clId="{F37C4974-F220-459F-95C5-71112429BD42}" dt="2022-09-19T17:15:59.459" v="3885" actId="403"/>
        <pc:sldMkLst>
          <pc:docMk/>
          <pc:sldMk cId="4178212524" sldId="594"/>
        </pc:sldMkLst>
        <pc:spChg chg="mod">
          <ac:chgData name="Deepika Vatsa" userId="f7100972-27fe-4ee6-8fb4-ec9b7931b409" providerId="ADAL" clId="{F37C4974-F220-459F-95C5-71112429BD42}" dt="2022-09-19T17:15:46.260" v="3875" actId="14100"/>
          <ac:spMkLst>
            <pc:docMk/>
            <pc:sldMk cId="4178212524" sldId="594"/>
            <ac:spMk id="2" creationId="{6167DC2D-0072-445E-8CB3-E53407061CE7}"/>
          </ac:spMkLst>
        </pc:spChg>
        <pc:spChg chg="del">
          <ac:chgData name="Deepika Vatsa" userId="f7100972-27fe-4ee6-8fb4-ec9b7931b409" providerId="ADAL" clId="{F37C4974-F220-459F-95C5-71112429BD42}" dt="2022-09-19T17:12:35.037" v="3790" actId="478"/>
          <ac:spMkLst>
            <pc:docMk/>
            <pc:sldMk cId="4178212524" sldId="594"/>
            <ac:spMk id="11" creationId="{9F5D1653-CA60-43A9-B8A2-156757479F5A}"/>
          </ac:spMkLst>
        </pc:spChg>
        <pc:spChg chg="add mod">
          <ac:chgData name="Deepika Vatsa" userId="f7100972-27fe-4ee6-8fb4-ec9b7931b409" providerId="ADAL" clId="{F37C4974-F220-459F-95C5-71112429BD42}" dt="2022-09-19T17:15:59.459" v="3885" actId="403"/>
          <ac:spMkLst>
            <pc:docMk/>
            <pc:sldMk cId="4178212524" sldId="594"/>
            <ac:spMk id="12" creationId="{64DD200A-3209-472C-99C0-7DBE91E5516A}"/>
          </ac:spMkLst>
        </pc:spChg>
        <pc:spChg chg="del">
          <ac:chgData name="Deepika Vatsa" userId="f7100972-27fe-4ee6-8fb4-ec9b7931b409" providerId="ADAL" clId="{F37C4974-F220-459F-95C5-71112429BD42}" dt="2022-09-19T17:12:52.406" v="3793" actId="26606"/>
          <ac:spMkLst>
            <pc:docMk/>
            <pc:sldMk cId="4178212524" sldId="594"/>
            <ac:spMk id="15" creationId="{A8384FB5-9ADC-4DDC-881B-597D56F5B15D}"/>
          </ac:spMkLst>
        </pc:spChg>
        <pc:spChg chg="del">
          <ac:chgData name="Deepika Vatsa" userId="f7100972-27fe-4ee6-8fb4-ec9b7931b409" providerId="ADAL" clId="{F37C4974-F220-459F-95C5-71112429BD42}" dt="2022-09-19T17:12:52.406" v="3793" actId="26606"/>
          <ac:spMkLst>
            <pc:docMk/>
            <pc:sldMk cId="4178212524" sldId="594"/>
            <ac:spMk id="17" creationId="{1199E1B1-A8C0-4FE8-A5A8-1CB41D69F857}"/>
          </ac:spMkLst>
        </pc:spChg>
        <pc:spChg chg="del">
          <ac:chgData name="Deepika Vatsa" userId="f7100972-27fe-4ee6-8fb4-ec9b7931b409" providerId="ADAL" clId="{F37C4974-F220-459F-95C5-71112429BD42}" dt="2022-09-19T17:12:52.406" v="3793" actId="26606"/>
          <ac:spMkLst>
            <pc:docMk/>
            <pc:sldMk cId="4178212524" sldId="594"/>
            <ac:spMk id="19" creationId="{84A8DE83-DE75-4B41-9DB4-A7EC0B0DEC0B}"/>
          </ac:spMkLst>
        </pc:spChg>
        <pc:spChg chg="del">
          <ac:chgData name="Deepika Vatsa" userId="f7100972-27fe-4ee6-8fb4-ec9b7931b409" providerId="ADAL" clId="{F37C4974-F220-459F-95C5-71112429BD42}" dt="2022-09-19T17:12:52.406" v="3793" actId="26606"/>
          <ac:spMkLst>
            <pc:docMk/>
            <pc:sldMk cId="4178212524" sldId="594"/>
            <ac:spMk id="21" creationId="{A7009A0A-BEF5-4EAC-AF15-E4F9F002E239}"/>
          </ac:spMkLst>
        </pc:spChg>
        <pc:picChg chg="add">
          <ac:chgData name="Deepika Vatsa" userId="f7100972-27fe-4ee6-8fb4-ec9b7931b409" providerId="ADAL" clId="{F37C4974-F220-459F-95C5-71112429BD42}" dt="2022-09-19T17:12:52.406" v="3793" actId="26606"/>
          <ac:picMkLst>
            <pc:docMk/>
            <pc:sldMk cId="4178212524" sldId="594"/>
            <ac:picMk id="23" creationId="{8513962D-CE28-7146-D51A-A6C178D584CE}"/>
          </ac:picMkLst>
        </pc:picChg>
      </pc:sldChg>
      <pc:sldChg chg="addSp delSp modSp add del mod setBg delDesignElem">
        <pc:chgData name="Deepika Vatsa" userId="f7100972-27fe-4ee6-8fb4-ec9b7931b409" providerId="ADAL" clId="{F37C4974-F220-459F-95C5-71112429BD42}" dt="2022-09-19T04:49:02.617" v="4"/>
        <pc:sldMkLst>
          <pc:docMk/>
          <pc:sldMk cId="5157100" sldId="605"/>
        </pc:sldMkLst>
        <pc:spChg chg="mod">
          <ac:chgData name="Deepika Vatsa" userId="f7100972-27fe-4ee6-8fb4-ec9b7931b409" providerId="ADAL" clId="{F37C4974-F220-459F-95C5-71112429BD42}" dt="2022-09-19T04:49:02.617" v="4"/>
          <ac:spMkLst>
            <pc:docMk/>
            <pc:sldMk cId="5157100" sldId="605"/>
            <ac:spMk id="3" creationId="{D11C1709-B620-47DC-9742-B9FB880F0527}"/>
          </ac:spMkLst>
        </pc:spChg>
        <pc:spChg chg="add del">
          <ac:chgData name="Deepika Vatsa" userId="f7100972-27fe-4ee6-8fb4-ec9b7931b409" providerId="ADAL" clId="{F37C4974-F220-459F-95C5-71112429BD42}" dt="2022-09-19T04:48:55.061" v="2"/>
          <ac:spMkLst>
            <pc:docMk/>
            <pc:sldMk cId="5157100" sldId="605"/>
            <ac:spMk id="24" creationId="{2A8AA5BC-4F7A-4226-8F99-6D824B226A97}"/>
          </ac:spMkLst>
        </pc:spChg>
        <pc:spChg chg="add del">
          <ac:chgData name="Deepika Vatsa" userId="f7100972-27fe-4ee6-8fb4-ec9b7931b409" providerId="ADAL" clId="{F37C4974-F220-459F-95C5-71112429BD42}" dt="2022-09-19T04:48:55.061" v="2"/>
          <ac:spMkLst>
            <pc:docMk/>
            <pc:sldMk cId="5157100" sldId="605"/>
            <ac:spMk id="26" creationId="{5BC87C3E-1040-4EE4-9BDB-9537F7A1B335}"/>
          </ac:spMkLst>
        </pc:spChg>
        <pc:cxnChg chg="add del">
          <ac:chgData name="Deepika Vatsa" userId="f7100972-27fe-4ee6-8fb4-ec9b7931b409" providerId="ADAL" clId="{F37C4974-F220-459F-95C5-71112429BD42}" dt="2022-09-19T04:48:55.061" v="2"/>
          <ac:cxnSpMkLst>
            <pc:docMk/>
            <pc:sldMk cId="5157100" sldId="605"/>
            <ac:cxnSpMk id="25" creationId="{911DBBF1-3229-4BD9-B3D1-B4CA571E7431}"/>
          </ac:cxnSpMkLst>
        </pc:cxnChg>
        <pc:cxnChg chg="add del">
          <ac:chgData name="Deepika Vatsa" userId="f7100972-27fe-4ee6-8fb4-ec9b7931b409" providerId="ADAL" clId="{F37C4974-F220-459F-95C5-71112429BD42}" dt="2022-09-19T04:48:55.061" v="2"/>
          <ac:cxnSpMkLst>
            <pc:docMk/>
            <pc:sldMk cId="5157100" sldId="605"/>
            <ac:cxnSpMk id="27" creationId="{42CDBECE-872A-4C73-9DC1-BB4E805E2CF5}"/>
          </ac:cxnSpMkLst>
        </pc:cxnChg>
        <pc:cxnChg chg="add del">
          <ac:chgData name="Deepika Vatsa" userId="f7100972-27fe-4ee6-8fb4-ec9b7931b409" providerId="ADAL" clId="{F37C4974-F220-459F-95C5-71112429BD42}" dt="2022-09-19T04:48:55.061" v="2"/>
          <ac:cxnSpMkLst>
            <pc:docMk/>
            <pc:sldMk cId="5157100" sldId="605"/>
            <ac:cxnSpMk id="28" creationId="{F5CD5A0B-CDD7-427C-AA42-2EECFDFA1811}"/>
          </ac:cxnSpMkLst>
        </pc:cxnChg>
      </pc:sldChg>
      <pc:sldChg chg="addSp delSp modSp add del mod setBg delDesignElem">
        <pc:chgData name="Deepika Vatsa" userId="f7100972-27fe-4ee6-8fb4-ec9b7931b409" providerId="ADAL" clId="{F37C4974-F220-459F-95C5-71112429BD42}" dt="2022-09-19T04:49:22.477" v="10"/>
        <pc:sldMkLst>
          <pc:docMk/>
          <pc:sldMk cId="3877813117" sldId="606"/>
        </pc:sldMkLst>
        <pc:spChg chg="mod">
          <ac:chgData name="Deepika Vatsa" userId="f7100972-27fe-4ee6-8fb4-ec9b7931b409" providerId="ADAL" clId="{F37C4974-F220-459F-95C5-71112429BD42}" dt="2022-09-19T04:49:22.477" v="10"/>
          <ac:spMkLst>
            <pc:docMk/>
            <pc:sldMk cId="3877813117" sldId="606"/>
            <ac:spMk id="3" creationId="{80E36F94-92C5-49C4-89B0-FDCC3A53501B}"/>
          </ac:spMkLst>
        </pc:spChg>
        <pc:spChg chg="add del">
          <ac:chgData name="Deepika Vatsa" userId="f7100972-27fe-4ee6-8fb4-ec9b7931b409" providerId="ADAL" clId="{F37C4974-F220-459F-95C5-71112429BD42}" dt="2022-09-19T04:49:16.231" v="8"/>
          <ac:spMkLst>
            <pc:docMk/>
            <pc:sldMk cId="3877813117" sldId="606"/>
            <ac:spMk id="8" creationId="{100EDD19-6802-4EC3-95CE-CFFAB042CFD6}"/>
          </ac:spMkLst>
        </pc:spChg>
        <pc:spChg chg="add del">
          <ac:chgData name="Deepika Vatsa" userId="f7100972-27fe-4ee6-8fb4-ec9b7931b409" providerId="ADAL" clId="{F37C4974-F220-459F-95C5-71112429BD42}" dt="2022-09-19T04:49:16.231" v="8"/>
          <ac:spMkLst>
            <pc:docMk/>
            <pc:sldMk cId="3877813117" sldId="606"/>
            <ac:spMk id="10" creationId="{DB17E863-922E-4C26-BD64-E8FD41D28661}"/>
          </ac:spMkLst>
        </pc:spChg>
      </pc:sldChg>
      <pc:sldChg chg="modSp add mod">
        <pc:chgData name="Deepika Vatsa" userId="f7100972-27fe-4ee6-8fb4-ec9b7931b409" providerId="ADAL" clId="{F37C4974-F220-459F-95C5-71112429BD42}" dt="2022-09-19T08:01:37.914" v="820" actId="113"/>
        <pc:sldMkLst>
          <pc:docMk/>
          <pc:sldMk cId="2408381622" sldId="607"/>
        </pc:sldMkLst>
        <pc:spChg chg="mod">
          <ac:chgData name="Deepika Vatsa" userId="f7100972-27fe-4ee6-8fb4-ec9b7931b409" providerId="ADAL" clId="{F37C4974-F220-459F-95C5-71112429BD42}" dt="2022-09-19T08:01:37.914" v="820" actId="113"/>
          <ac:spMkLst>
            <pc:docMk/>
            <pc:sldMk cId="2408381622" sldId="607"/>
            <ac:spMk id="9" creationId="{55A5BFD8-4962-4C89-86F0-4A582AD35F41}"/>
          </ac:spMkLst>
        </pc:spChg>
      </pc:sldChg>
      <pc:sldChg chg="add">
        <pc:chgData name="Deepika Vatsa" userId="f7100972-27fe-4ee6-8fb4-ec9b7931b409" providerId="ADAL" clId="{F37C4974-F220-459F-95C5-71112429BD42}" dt="2022-09-19T04:50:22.054" v="23" actId="2890"/>
        <pc:sldMkLst>
          <pc:docMk/>
          <pc:sldMk cId="2303687208" sldId="608"/>
        </pc:sldMkLst>
      </pc:sldChg>
      <pc:sldChg chg="modSp add mod">
        <pc:chgData name="Deepika Vatsa" userId="f7100972-27fe-4ee6-8fb4-ec9b7931b409" providerId="ADAL" clId="{F37C4974-F220-459F-95C5-71112429BD42}" dt="2022-09-19T04:59:21.053" v="56" actId="113"/>
        <pc:sldMkLst>
          <pc:docMk/>
          <pc:sldMk cId="2973027526" sldId="609"/>
        </pc:sldMkLst>
        <pc:spChg chg="mod">
          <ac:chgData name="Deepika Vatsa" userId="f7100972-27fe-4ee6-8fb4-ec9b7931b409" providerId="ADAL" clId="{F37C4974-F220-459F-95C5-71112429BD42}" dt="2022-09-19T04:59:21.053" v="56" actId="113"/>
          <ac:spMkLst>
            <pc:docMk/>
            <pc:sldMk cId="2973027526" sldId="609"/>
            <ac:spMk id="11" creationId="{2F2CF578-B636-43E7-91B0-1E60F93036BC}"/>
          </ac:spMkLst>
        </pc:spChg>
      </pc:sldChg>
      <pc:sldChg chg="addSp delSp modSp add mod modNotesTx">
        <pc:chgData name="Deepika Vatsa" userId="f7100972-27fe-4ee6-8fb4-ec9b7931b409" providerId="ADAL" clId="{F37C4974-F220-459F-95C5-71112429BD42}" dt="2022-09-19T08:32:52.253" v="1507" actId="1076"/>
        <pc:sldMkLst>
          <pc:docMk/>
          <pc:sldMk cId="2821349526" sldId="610"/>
        </pc:sldMkLst>
        <pc:spChg chg="mod">
          <ac:chgData name="Deepika Vatsa" userId="f7100972-27fe-4ee6-8fb4-ec9b7931b409" providerId="ADAL" clId="{F37C4974-F220-459F-95C5-71112429BD42}" dt="2022-09-19T08:32:47.839" v="1506" actId="1076"/>
          <ac:spMkLst>
            <pc:docMk/>
            <pc:sldMk cId="2821349526" sldId="610"/>
            <ac:spMk id="2" creationId="{6167DC2D-0072-445E-8CB3-E53407061CE7}"/>
          </ac:spMkLst>
        </pc:spChg>
        <pc:spChg chg="ord">
          <ac:chgData name="Deepika Vatsa" userId="f7100972-27fe-4ee6-8fb4-ec9b7931b409" providerId="ADAL" clId="{F37C4974-F220-459F-95C5-71112429BD42}" dt="2022-09-19T05:49:36.611" v="515" actId="26606"/>
          <ac:spMkLst>
            <pc:docMk/>
            <pc:sldMk cId="2821349526" sldId="610"/>
            <ac:spMk id="6" creationId="{98E0FE6E-8F22-4B9F-9E9F-E2B694DC96D4}"/>
          </ac:spMkLst>
        </pc:spChg>
        <pc:spChg chg="del">
          <ac:chgData name="Deepika Vatsa" userId="f7100972-27fe-4ee6-8fb4-ec9b7931b409" providerId="ADAL" clId="{F37C4974-F220-459F-95C5-71112429BD42}" dt="2022-09-19T05:49:09.411" v="509" actId="478"/>
          <ac:spMkLst>
            <pc:docMk/>
            <pc:sldMk cId="2821349526" sldId="610"/>
            <ac:spMk id="9" creationId="{55A5BFD8-4962-4C89-86F0-4A582AD35F41}"/>
          </ac:spMkLst>
        </pc:spChg>
        <pc:spChg chg="del">
          <ac:chgData name="Deepika Vatsa" userId="f7100972-27fe-4ee6-8fb4-ec9b7931b409" providerId="ADAL" clId="{F37C4974-F220-459F-95C5-71112429BD42}" dt="2022-09-19T05:49:36.611" v="515" actId="26606"/>
          <ac:spMkLst>
            <pc:docMk/>
            <pc:sldMk cId="2821349526" sldId="610"/>
            <ac:spMk id="15" creationId="{A8384FB5-9ADC-4DDC-881B-597D56F5B15D}"/>
          </ac:spMkLst>
        </pc:spChg>
        <pc:spChg chg="add mod">
          <ac:chgData name="Deepika Vatsa" userId="f7100972-27fe-4ee6-8fb4-ec9b7931b409" providerId="ADAL" clId="{F37C4974-F220-459F-95C5-71112429BD42}" dt="2022-09-19T08:32:52.253" v="1507" actId="1076"/>
          <ac:spMkLst>
            <pc:docMk/>
            <pc:sldMk cId="2821349526" sldId="610"/>
            <ac:spMk id="16" creationId="{056DD194-5DA5-425D-83F2-042DE1DB844D}"/>
          </ac:spMkLst>
        </pc:spChg>
        <pc:spChg chg="del">
          <ac:chgData name="Deepika Vatsa" userId="f7100972-27fe-4ee6-8fb4-ec9b7931b409" providerId="ADAL" clId="{F37C4974-F220-459F-95C5-71112429BD42}" dt="2022-09-19T05:49:36.611" v="515" actId="26606"/>
          <ac:spMkLst>
            <pc:docMk/>
            <pc:sldMk cId="2821349526" sldId="610"/>
            <ac:spMk id="17" creationId="{1199E1B1-A8C0-4FE8-A5A8-1CB41D69F857}"/>
          </ac:spMkLst>
        </pc:spChg>
        <pc:spChg chg="del">
          <ac:chgData name="Deepika Vatsa" userId="f7100972-27fe-4ee6-8fb4-ec9b7931b409" providerId="ADAL" clId="{F37C4974-F220-459F-95C5-71112429BD42}" dt="2022-09-19T05:49:36.611" v="515" actId="26606"/>
          <ac:spMkLst>
            <pc:docMk/>
            <pc:sldMk cId="2821349526" sldId="610"/>
            <ac:spMk id="19" creationId="{84A8DE83-DE75-4B41-9DB4-A7EC0B0DEC0B}"/>
          </ac:spMkLst>
        </pc:spChg>
        <pc:spChg chg="del">
          <ac:chgData name="Deepika Vatsa" userId="f7100972-27fe-4ee6-8fb4-ec9b7931b409" providerId="ADAL" clId="{F37C4974-F220-459F-95C5-71112429BD42}" dt="2022-09-19T05:49:36.611" v="515" actId="26606"/>
          <ac:spMkLst>
            <pc:docMk/>
            <pc:sldMk cId="2821349526" sldId="610"/>
            <ac:spMk id="21" creationId="{A7009A0A-BEF5-4EAC-AF15-E4F9F002E239}"/>
          </ac:spMkLst>
        </pc:spChg>
        <pc:spChg chg="add del">
          <ac:chgData name="Deepika Vatsa" userId="f7100972-27fe-4ee6-8fb4-ec9b7931b409" providerId="ADAL" clId="{F37C4974-F220-459F-95C5-71112429BD42}" dt="2022-09-19T05:49:49.332" v="519" actId="26606"/>
          <ac:spMkLst>
            <pc:docMk/>
            <pc:sldMk cId="2821349526" sldId="610"/>
            <ac:spMk id="26" creationId="{D4771268-CB57-404A-9271-370EB28F6090}"/>
          </ac:spMkLst>
        </pc:spChg>
        <pc:spChg chg="add del">
          <ac:chgData name="Deepika Vatsa" userId="f7100972-27fe-4ee6-8fb4-ec9b7931b409" providerId="ADAL" clId="{F37C4974-F220-459F-95C5-71112429BD42}" dt="2022-09-19T05:49:56.628" v="522" actId="26606"/>
          <ac:spMkLst>
            <pc:docMk/>
            <pc:sldMk cId="2821349526" sldId="610"/>
            <ac:spMk id="31" creationId="{A4AC5506-6312-4701-8D3C-40187889A947}"/>
          </ac:spMkLst>
        </pc:spChg>
        <pc:picChg chg="del">
          <ac:chgData name="Deepika Vatsa" userId="f7100972-27fe-4ee6-8fb4-ec9b7931b409" providerId="ADAL" clId="{F37C4974-F220-459F-95C5-71112429BD42}" dt="2022-09-19T05:49:12.029" v="510" actId="478"/>
          <ac:picMkLst>
            <pc:docMk/>
            <pc:sldMk cId="2821349526" sldId="610"/>
            <ac:picMk id="4" creationId="{BD33A323-1BBF-477B-B11E-32FFF3EE6D1B}"/>
          </ac:picMkLst>
        </pc:picChg>
        <pc:picChg chg="add mod modCrop">
          <ac:chgData name="Deepika Vatsa" userId="f7100972-27fe-4ee6-8fb4-ec9b7931b409" providerId="ADAL" clId="{F37C4974-F220-459F-95C5-71112429BD42}" dt="2022-09-19T05:50:11.314" v="527" actId="1076"/>
          <ac:picMkLst>
            <pc:docMk/>
            <pc:sldMk cId="2821349526" sldId="610"/>
            <ac:picMk id="5" creationId="{D94C8376-7DF5-4BB2-AC19-701E6DD9B2EA}"/>
          </ac:picMkLst>
        </pc:picChg>
      </pc:sldChg>
      <pc:sldChg chg="addSp delSp modSp add mod modNotesTx">
        <pc:chgData name="Deepika Vatsa" userId="f7100972-27fe-4ee6-8fb4-ec9b7931b409" providerId="ADAL" clId="{F37C4974-F220-459F-95C5-71112429BD42}" dt="2022-09-19T17:33:54.354" v="3927" actId="20577"/>
        <pc:sldMkLst>
          <pc:docMk/>
          <pc:sldMk cId="3530607956" sldId="611"/>
        </pc:sldMkLst>
        <pc:spChg chg="mod">
          <ac:chgData name="Deepika Vatsa" userId="f7100972-27fe-4ee6-8fb4-ec9b7931b409" providerId="ADAL" clId="{F37C4974-F220-459F-95C5-71112429BD42}" dt="2022-09-19T05:57:05.685" v="770" actId="6549"/>
          <ac:spMkLst>
            <pc:docMk/>
            <pc:sldMk cId="3530607956" sldId="611"/>
            <ac:spMk id="2" creationId="{6167DC2D-0072-445E-8CB3-E53407061CE7}"/>
          </ac:spMkLst>
        </pc:spChg>
        <pc:spChg chg="mod">
          <ac:chgData name="Deepika Vatsa" userId="f7100972-27fe-4ee6-8fb4-ec9b7931b409" providerId="ADAL" clId="{F37C4974-F220-459F-95C5-71112429BD42}" dt="2022-09-19T17:33:54.354" v="3927" actId="20577"/>
          <ac:spMkLst>
            <pc:docMk/>
            <pc:sldMk cId="3530607956" sldId="611"/>
            <ac:spMk id="9" creationId="{55A5BFD8-4962-4C89-86F0-4A582AD35F41}"/>
          </ac:spMkLst>
        </pc:spChg>
        <pc:grpChg chg="add mod">
          <ac:chgData name="Deepika Vatsa" userId="f7100972-27fe-4ee6-8fb4-ec9b7931b409" providerId="ADAL" clId="{F37C4974-F220-459F-95C5-71112429BD42}" dt="2022-09-19T08:24:48.762" v="1112" actId="1035"/>
          <ac:grpSpMkLst>
            <pc:docMk/>
            <pc:sldMk cId="3530607956" sldId="611"/>
            <ac:grpSpMk id="11" creationId="{5DF77B19-4A2D-4FCF-9DD5-D296D44120CA}"/>
          </ac:grpSpMkLst>
        </pc:grpChg>
        <pc:grpChg chg="add mod">
          <ac:chgData name="Deepika Vatsa" userId="f7100972-27fe-4ee6-8fb4-ec9b7931b409" providerId="ADAL" clId="{F37C4974-F220-459F-95C5-71112429BD42}" dt="2022-09-19T08:26:09.475" v="1135" actId="1036"/>
          <ac:grpSpMkLst>
            <pc:docMk/>
            <pc:sldMk cId="3530607956" sldId="611"/>
            <ac:grpSpMk id="30" creationId="{4022B360-6B9B-441D-A01C-062311B42232}"/>
          </ac:grpSpMkLst>
        </pc:grpChg>
        <pc:grpChg chg="add mod">
          <ac:chgData name="Deepika Vatsa" userId="f7100972-27fe-4ee6-8fb4-ec9b7931b409" providerId="ADAL" clId="{F37C4974-F220-459F-95C5-71112429BD42}" dt="2022-09-19T08:24:48.762" v="1112" actId="1035"/>
          <ac:grpSpMkLst>
            <pc:docMk/>
            <pc:sldMk cId="3530607956" sldId="611"/>
            <ac:grpSpMk id="36" creationId="{5E3AF900-B5D8-41B6-A3B9-9913BDC5C40A}"/>
          </ac:grpSpMkLst>
        </pc:grpChg>
        <pc:grpChg chg="mod">
          <ac:chgData name="Deepika Vatsa" userId="f7100972-27fe-4ee6-8fb4-ec9b7931b409" providerId="ADAL" clId="{F37C4974-F220-459F-95C5-71112429BD42}" dt="2022-09-19T08:25:42.966" v="1117"/>
          <ac:grpSpMkLst>
            <pc:docMk/>
            <pc:sldMk cId="3530607956" sldId="611"/>
            <ac:grpSpMk id="65" creationId="{1931492C-5E37-4358-BB05-B3F488A78104}"/>
          </ac:grpSpMkLst>
        </pc:grpChg>
        <pc:grpChg chg="del mod">
          <ac:chgData name="Deepika Vatsa" userId="f7100972-27fe-4ee6-8fb4-ec9b7931b409" providerId="ADAL" clId="{F37C4974-F220-459F-95C5-71112429BD42}" dt="2022-09-19T08:26:25.678" v="1136" actId="478"/>
          <ac:grpSpMkLst>
            <pc:docMk/>
            <pc:sldMk cId="3530607956" sldId="611"/>
            <ac:grpSpMk id="68" creationId="{BBAD198F-D704-4042-BFCE-AC408010591D}"/>
          </ac:grpSpMkLst>
        </pc:grpChg>
        <pc:picChg chg="del mod modCrop">
          <ac:chgData name="Deepika Vatsa" userId="f7100972-27fe-4ee6-8fb4-ec9b7931b409" providerId="ADAL" clId="{F37C4974-F220-459F-95C5-71112429BD42}" dt="2022-09-19T08:24:37.254" v="1098" actId="478"/>
          <ac:picMkLst>
            <pc:docMk/>
            <pc:sldMk cId="3530607956" sldId="611"/>
            <ac:picMk id="4" creationId="{BD33A323-1BBF-477B-B11E-32FFF3EE6D1B}"/>
          </ac:picMkLst>
        </pc:picChg>
        <pc:inkChg chg="add">
          <ac:chgData name="Deepika Vatsa" userId="f7100972-27fe-4ee6-8fb4-ec9b7931b409" providerId="ADAL" clId="{F37C4974-F220-459F-95C5-71112429BD42}" dt="2022-09-19T08:25:38.899" v="1113" actId="9405"/>
          <ac:inkMkLst>
            <pc:docMk/>
            <pc:sldMk cId="3530607956" sldId="611"/>
            <ac:inkMk id="3" creationId="{B595A79F-F76F-4835-B8B2-186020726418}"/>
          </ac:inkMkLst>
        </pc:inkChg>
        <pc:inkChg chg="add mod">
          <ac:chgData name="Deepika Vatsa" userId="f7100972-27fe-4ee6-8fb4-ec9b7931b409" providerId="ADAL" clId="{F37C4974-F220-459F-95C5-71112429BD42}" dt="2022-09-19T08:25:42.966" v="1117"/>
          <ac:inkMkLst>
            <pc:docMk/>
            <pc:sldMk cId="3530607956" sldId="611"/>
            <ac:inkMk id="5" creationId="{6883C108-2D65-49D6-B428-BEADDCD7A487}"/>
          </ac:inkMkLst>
        </pc:inkChg>
        <pc:inkChg chg="add mod">
          <ac:chgData name="Deepika Vatsa" userId="f7100972-27fe-4ee6-8fb4-ec9b7931b409" providerId="ADAL" clId="{F37C4974-F220-459F-95C5-71112429BD42}" dt="2022-09-19T08:25:42.966" v="1117"/>
          <ac:inkMkLst>
            <pc:docMk/>
            <pc:sldMk cId="3530607956" sldId="611"/>
            <ac:inkMk id="7" creationId="{D24305F1-F8E8-488C-B2DC-8E4BD96351C9}"/>
          </ac:inkMkLst>
        </pc:inkChg>
        <pc:inkChg chg="add mod">
          <ac:chgData name="Deepika Vatsa" userId="f7100972-27fe-4ee6-8fb4-ec9b7931b409" providerId="ADAL" clId="{F37C4974-F220-459F-95C5-71112429BD42}" dt="2022-09-19T08:25:42.966" v="1117"/>
          <ac:inkMkLst>
            <pc:docMk/>
            <pc:sldMk cId="3530607956" sldId="611"/>
            <ac:inkMk id="8" creationId="{0B054D40-0E25-43EC-9FE0-F2F2CE9A610D}"/>
          </ac:inkMkLst>
        </pc:inkChg>
        <pc:inkChg chg="add mod">
          <ac:chgData name="Deepika Vatsa" userId="f7100972-27fe-4ee6-8fb4-ec9b7931b409" providerId="ADAL" clId="{F37C4974-F220-459F-95C5-71112429BD42}" dt="2022-09-19T08:24:48.762" v="1112" actId="1035"/>
          <ac:inkMkLst>
            <pc:docMk/>
            <pc:sldMk cId="3530607956" sldId="611"/>
            <ac:inkMk id="10" creationId="{0FAF5AA0-C389-4EAD-8B16-72A2BAF4AC54}"/>
          </ac:inkMkLst>
        </pc:inkChg>
        <pc:inkChg chg="mod">
          <ac:chgData name="Deepika Vatsa" userId="f7100972-27fe-4ee6-8fb4-ec9b7931b409" providerId="ADAL" clId="{F37C4974-F220-459F-95C5-71112429BD42}" dt="2022-09-19T08:24:44.766" v="1100"/>
          <ac:inkMkLst>
            <pc:docMk/>
            <pc:sldMk cId="3530607956" sldId="611"/>
            <ac:inkMk id="12" creationId="{C0883D44-DF62-40E8-A203-690CA3B5218D}"/>
          </ac:inkMkLst>
        </pc:inkChg>
        <pc:inkChg chg="mod">
          <ac:chgData name="Deepika Vatsa" userId="f7100972-27fe-4ee6-8fb4-ec9b7931b409" providerId="ADAL" clId="{F37C4974-F220-459F-95C5-71112429BD42}" dt="2022-09-19T08:24:44.766" v="1100"/>
          <ac:inkMkLst>
            <pc:docMk/>
            <pc:sldMk cId="3530607956" sldId="611"/>
            <ac:inkMk id="13" creationId="{E10426D5-A006-4D21-B806-837D0449D16A}"/>
          </ac:inkMkLst>
        </pc:inkChg>
        <pc:inkChg chg="mod">
          <ac:chgData name="Deepika Vatsa" userId="f7100972-27fe-4ee6-8fb4-ec9b7931b409" providerId="ADAL" clId="{F37C4974-F220-459F-95C5-71112429BD42}" dt="2022-09-19T08:24:44.766" v="1100"/>
          <ac:inkMkLst>
            <pc:docMk/>
            <pc:sldMk cId="3530607956" sldId="611"/>
            <ac:inkMk id="14" creationId="{55BA9EC2-9B17-46B5-982A-8EA2379BBFF7}"/>
          </ac:inkMkLst>
        </pc:inkChg>
        <pc:inkChg chg="mod">
          <ac:chgData name="Deepika Vatsa" userId="f7100972-27fe-4ee6-8fb4-ec9b7931b409" providerId="ADAL" clId="{F37C4974-F220-459F-95C5-71112429BD42}" dt="2022-09-19T08:24:44.766" v="1100"/>
          <ac:inkMkLst>
            <pc:docMk/>
            <pc:sldMk cId="3530607956" sldId="611"/>
            <ac:inkMk id="16" creationId="{2B366834-83AB-4F18-9D18-D4B25B56A514}"/>
          </ac:inkMkLst>
        </pc:inkChg>
        <pc:inkChg chg="mod">
          <ac:chgData name="Deepika Vatsa" userId="f7100972-27fe-4ee6-8fb4-ec9b7931b409" providerId="ADAL" clId="{F37C4974-F220-459F-95C5-71112429BD42}" dt="2022-09-19T08:24:44.766" v="1100"/>
          <ac:inkMkLst>
            <pc:docMk/>
            <pc:sldMk cId="3530607956" sldId="611"/>
            <ac:inkMk id="18" creationId="{171F5AA4-3C7C-45DC-BB2D-28A7B4967A0E}"/>
          </ac:inkMkLst>
        </pc:inkChg>
        <pc:inkChg chg="add mod">
          <ac:chgData name="Deepika Vatsa" userId="f7100972-27fe-4ee6-8fb4-ec9b7931b409" providerId="ADAL" clId="{F37C4974-F220-459F-95C5-71112429BD42}" dt="2022-09-19T08:24:48.762" v="1112" actId="1035"/>
          <ac:inkMkLst>
            <pc:docMk/>
            <pc:sldMk cId="3530607956" sldId="611"/>
            <ac:inkMk id="20" creationId="{8A4F915C-86E1-488E-8B54-913B2BEA261A}"/>
          </ac:inkMkLst>
        </pc:inkChg>
        <pc:inkChg chg="add mod">
          <ac:chgData name="Deepika Vatsa" userId="f7100972-27fe-4ee6-8fb4-ec9b7931b409" providerId="ADAL" clId="{F37C4974-F220-459F-95C5-71112429BD42}" dt="2022-09-19T08:24:48.762" v="1112" actId="1035"/>
          <ac:inkMkLst>
            <pc:docMk/>
            <pc:sldMk cId="3530607956" sldId="611"/>
            <ac:inkMk id="22" creationId="{DE6620DA-D536-4366-ACD7-1226C0FFA48F}"/>
          </ac:inkMkLst>
        </pc:inkChg>
        <pc:inkChg chg="add mod">
          <ac:chgData name="Deepika Vatsa" userId="f7100972-27fe-4ee6-8fb4-ec9b7931b409" providerId="ADAL" clId="{F37C4974-F220-459F-95C5-71112429BD42}" dt="2022-09-19T08:24:48.762" v="1112" actId="1035"/>
          <ac:inkMkLst>
            <pc:docMk/>
            <pc:sldMk cId="3530607956" sldId="611"/>
            <ac:inkMk id="23" creationId="{C35E46F3-7AA5-4634-B474-80340ED20F20}"/>
          </ac:inkMkLst>
        </pc:inkChg>
        <pc:inkChg chg="add mod">
          <ac:chgData name="Deepika Vatsa" userId="f7100972-27fe-4ee6-8fb4-ec9b7931b409" providerId="ADAL" clId="{F37C4974-F220-459F-95C5-71112429BD42}" dt="2022-09-19T08:24:48.762" v="1112" actId="1035"/>
          <ac:inkMkLst>
            <pc:docMk/>
            <pc:sldMk cId="3530607956" sldId="611"/>
            <ac:inkMk id="24" creationId="{7679B4EC-A1DE-490F-9807-DD2533BFEB5C}"/>
          </ac:inkMkLst>
        </pc:inkChg>
        <pc:inkChg chg="add mod">
          <ac:chgData name="Deepika Vatsa" userId="f7100972-27fe-4ee6-8fb4-ec9b7931b409" providerId="ADAL" clId="{F37C4974-F220-459F-95C5-71112429BD42}" dt="2022-09-19T08:24:48.762" v="1112" actId="1035"/>
          <ac:inkMkLst>
            <pc:docMk/>
            <pc:sldMk cId="3530607956" sldId="611"/>
            <ac:inkMk id="25" creationId="{B192EB5E-3796-47B2-A905-4CFFF7B7D7AA}"/>
          </ac:inkMkLst>
        </pc:inkChg>
        <pc:inkChg chg="add mod">
          <ac:chgData name="Deepika Vatsa" userId="f7100972-27fe-4ee6-8fb4-ec9b7931b409" providerId="ADAL" clId="{F37C4974-F220-459F-95C5-71112429BD42}" dt="2022-09-19T08:24:48.762" v="1112" actId="1035"/>
          <ac:inkMkLst>
            <pc:docMk/>
            <pc:sldMk cId="3530607956" sldId="611"/>
            <ac:inkMk id="26" creationId="{6667FEB3-A438-4D71-8CD7-30225B37FFDF}"/>
          </ac:inkMkLst>
        </pc:inkChg>
        <pc:inkChg chg="add mod">
          <ac:chgData name="Deepika Vatsa" userId="f7100972-27fe-4ee6-8fb4-ec9b7931b409" providerId="ADAL" clId="{F37C4974-F220-459F-95C5-71112429BD42}" dt="2022-09-19T08:26:09.475" v="1135" actId="1036"/>
          <ac:inkMkLst>
            <pc:docMk/>
            <pc:sldMk cId="3530607956" sldId="611"/>
            <ac:inkMk id="27" creationId="{73988484-511B-473E-A2BF-76A3223AA16E}"/>
          </ac:inkMkLst>
        </pc:inkChg>
        <pc:inkChg chg="add mod">
          <ac:chgData name="Deepika Vatsa" userId="f7100972-27fe-4ee6-8fb4-ec9b7931b409" providerId="ADAL" clId="{F37C4974-F220-459F-95C5-71112429BD42}" dt="2022-09-19T08:26:09.475" v="1135" actId="1036"/>
          <ac:inkMkLst>
            <pc:docMk/>
            <pc:sldMk cId="3530607956" sldId="611"/>
            <ac:inkMk id="28" creationId="{36F42329-A3AD-447E-87DF-10BF16FDB73B}"/>
          </ac:inkMkLst>
        </pc:inkChg>
        <pc:inkChg chg="add mod">
          <ac:chgData name="Deepika Vatsa" userId="f7100972-27fe-4ee6-8fb4-ec9b7931b409" providerId="ADAL" clId="{F37C4974-F220-459F-95C5-71112429BD42}" dt="2022-09-19T08:26:09.475" v="1135" actId="1036"/>
          <ac:inkMkLst>
            <pc:docMk/>
            <pc:sldMk cId="3530607956" sldId="611"/>
            <ac:inkMk id="29" creationId="{C6CA5041-FF17-4897-BBE1-90B9D5E91986}"/>
          </ac:inkMkLst>
        </pc:inkChg>
        <pc:inkChg chg="mod">
          <ac:chgData name="Deepika Vatsa" userId="f7100972-27fe-4ee6-8fb4-ec9b7931b409" providerId="ADAL" clId="{F37C4974-F220-459F-95C5-71112429BD42}" dt="2022-09-19T08:24:44.766" v="1100"/>
          <ac:inkMkLst>
            <pc:docMk/>
            <pc:sldMk cId="3530607956" sldId="611"/>
            <ac:inkMk id="31" creationId="{541A4359-6606-43BC-97F1-746AC2156E54}"/>
          </ac:inkMkLst>
        </pc:inkChg>
        <pc:inkChg chg="del mod">
          <ac:chgData name="Deepika Vatsa" userId="f7100972-27fe-4ee6-8fb4-ec9b7931b409" providerId="ADAL" clId="{F37C4974-F220-459F-95C5-71112429BD42}" dt="2022-09-19T08:26:30.666" v="1137" actId="478"/>
          <ac:inkMkLst>
            <pc:docMk/>
            <pc:sldMk cId="3530607956" sldId="611"/>
            <ac:inkMk id="32" creationId="{0D0426A3-391A-4A2F-A170-026A9BF6F520}"/>
          </ac:inkMkLst>
        </pc:inkChg>
        <pc:inkChg chg="mod">
          <ac:chgData name="Deepika Vatsa" userId="f7100972-27fe-4ee6-8fb4-ec9b7931b409" providerId="ADAL" clId="{F37C4974-F220-459F-95C5-71112429BD42}" dt="2022-09-19T08:24:44.766" v="1100"/>
          <ac:inkMkLst>
            <pc:docMk/>
            <pc:sldMk cId="3530607956" sldId="611"/>
            <ac:inkMk id="33" creationId="{3CD8978F-D40C-45C6-902E-74D7AB00EE09}"/>
          </ac:inkMkLst>
        </pc:inkChg>
        <pc:inkChg chg="mod">
          <ac:chgData name="Deepika Vatsa" userId="f7100972-27fe-4ee6-8fb4-ec9b7931b409" providerId="ADAL" clId="{F37C4974-F220-459F-95C5-71112429BD42}" dt="2022-09-19T08:24:44.766" v="1100"/>
          <ac:inkMkLst>
            <pc:docMk/>
            <pc:sldMk cId="3530607956" sldId="611"/>
            <ac:inkMk id="34" creationId="{613B6F62-92B0-4533-B63E-321EE8495347}"/>
          </ac:inkMkLst>
        </pc:inkChg>
        <pc:inkChg chg="mod">
          <ac:chgData name="Deepika Vatsa" userId="f7100972-27fe-4ee6-8fb4-ec9b7931b409" providerId="ADAL" clId="{F37C4974-F220-459F-95C5-71112429BD42}" dt="2022-09-19T08:24:44.766" v="1100"/>
          <ac:inkMkLst>
            <pc:docMk/>
            <pc:sldMk cId="3530607956" sldId="611"/>
            <ac:inkMk id="35" creationId="{032F3B6A-1F52-4263-82AF-CCE16292F246}"/>
          </ac:inkMkLst>
        </pc:inkChg>
        <pc:inkChg chg="mod">
          <ac:chgData name="Deepika Vatsa" userId="f7100972-27fe-4ee6-8fb4-ec9b7931b409" providerId="ADAL" clId="{F37C4974-F220-459F-95C5-71112429BD42}" dt="2022-09-19T08:24:44.766" v="1100"/>
          <ac:inkMkLst>
            <pc:docMk/>
            <pc:sldMk cId="3530607956" sldId="611"/>
            <ac:inkMk id="37" creationId="{A2FA703C-5694-4AA8-B97B-1CDC023A9A2B}"/>
          </ac:inkMkLst>
        </pc:inkChg>
        <pc:inkChg chg="mod">
          <ac:chgData name="Deepika Vatsa" userId="f7100972-27fe-4ee6-8fb4-ec9b7931b409" providerId="ADAL" clId="{F37C4974-F220-459F-95C5-71112429BD42}" dt="2022-09-19T08:24:44.766" v="1100"/>
          <ac:inkMkLst>
            <pc:docMk/>
            <pc:sldMk cId="3530607956" sldId="611"/>
            <ac:inkMk id="38" creationId="{28F8D8F3-8A9D-4E4D-90A3-497D6AEED2F1}"/>
          </ac:inkMkLst>
        </pc:inkChg>
        <pc:inkChg chg="mod">
          <ac:chgData name="Deepika Vatsa" userId="f7100972-27fe-4ee6-8fb4-ec9b7931b409" providerId="ADAL" clId="{F37C4974-F220-459F-95C5-71112429BD42}" dt="2022-09-19T08:24:44.766" v="1100"/>
          <ac:inkMkLst>
            <pc:docMk/>
            <pc:sldMk cId="3530607956" sldId="611"/>
            <ac:inkMk id="39" creationId="{DDBC52D1-3BB5-498D-888B-EFB9CE47CDB9}"/>
          </ac:inkMkLst>
        </pc:inkChg>
        <pc:inkChg chg="mod">
          <ac:chgData name="Deepika Vatsa" userId="f7100972-27fe-4ee6-8fb4-ec9b7931b409" providerId="ADAL" clId="{F37C4974-F220-459F-95C5-71112429BD42}" dt="2022-09-19T08:24:44.766" v="1100"/>
          <ac:inkMkLst>
            <pc:docMk/>
            <pc:sldMk cId="3530607956" sldId="611"/>
            <ac:inkMk id="40" creationId="{082B15A7-78F9-4708-9A08-B1CC0361D12B}"/>
          </ac:inkMkLst>
        </pc:inkChg>
        <pc:inkChg chg="mod">
          <ac:chgData name="Deepika Vatsa" userId="f7100972-27fe-4ee6-8fb4-ec9b7931b409" providerId="ADAL" clId="{F37C4974-F220-459F-95C5-71112429BD42}" dt="2022-09-19T08:24:44.766" v="1100"/>
          <ac:inkMkLst>
            <pc:docMk/>
            <pc:sldMk cId="3530607956" sldId="611"/>
            <ac:inkMk id="41" creationId="{98CE2FD3-390B-499D-B4FF-3E633BA53394}"/>
          </ac:inkMkLst>
        </pc:inkChg>
        <pc:inkChg chg="mod">
          <ac:chgData name="Deepika Vatsa" userId="f7100972-27fe-4ee6-8fb4-ec9b7931b409" providerId="ADAL" clId="{F37C4974-F220-459F-95C5-71112429BD42}" dt="2022-09-19T08:24:44.766" v="1100"/>
          <ac:inkMkLst>
            <pc:docMk/>
            <pc:sldMk cId="3530607956" sldId="611"/>
            <ac:inkMk id="42" creationId="{AAD3B6E6-C426-4213-B6A6-947FB883C3CF}"/>
          </ac:inkMkLst>
        </pc:inkChg>
        <pc:inkChg chg="mod">
          <ac:chgData name="Deepika Vatsa" userId="f7100972-27fe-4ee6-8fb4-ec9b7931b409" providerId="ADAL" clId="{F37C4974-F220-459F-95C5-71112429BD42}" dt="2022-09-19T08:24:44.766" v="1100"/>
          <ac:inkMkLst>
            <pc:docMk/>
            <pc:sldMk cId="3530607956" sldId="611"/>
            <ac:inkMk id="43" creationId="{8310F350-A6C0-4DE2-B579-C2A686E51084}"/>
          </ac:inkMkLst>
        </pc:inkChg>
        <pc:inkChg chg="mod">
          <ac:chgData name="Deepika Vatsa" userId="f7100972-27fe-4ee6-8fb4-ec9b7931b409" providerId="ADAL" clId="{F37C4974-F220-459F-95C5-71112429BD42}" dt="2022-09-19T08:24:44.766" v="1100"/>
          <ac:inkMkLst>
            <pc:docMk/>
            <pc:sldMk cId="3530607956" sldId="611"/>
            <ac:inkMk id="44" creationId="{CEB43337-7F6B-4F85-9675-A629D9B0D596}"/>
          </ac:inkMkLst>
        </pc:inkChg>
        <pc:inkChg chg="mod">
          <ac:chgData name="Deepika Vatsa" userId="f7100972-27fe-4ee6-8fb4-ec9b7931b409" providerId="ADAL" clId="{F37C4974-F220-459F-95C5-71112429BD42}" dt="2022-09-19T08:24:44.766" v="1100"/>
          <ac:inkMkLst>
            <pc:docMk/>
            <pc:sldMk cId="3530607956" sldId="611"/>
            <ac:inkMk id="45" creationId="{311738D8-A6C8-4728-908F-D51150A8763E}"/>
          </ac:inkMkLst>
        </pc:inkChg>
        <pc:inkChg chg="mod">
          <ac:chgData name="Deepika Vatsa" userId="f7100972-27fe-4ee6-8fb4-ec9b7931b409" providerId="ADAL" clId="{F37C4974-F220-459F-95C5-71112429BD42}" dt="2022-09-19T08:24:44.766" v="1100"/>
          <ac:inkMkLst>
            <pc:docMk/>
            <pc:sldMk cId="3530607956" sldId="611"/>
            <ac:inkMk id="46" creationId="{E9E0A257-78E1-4299-BD88-7940F5C6FABF}"/>
          </ac:inkMkLst>
        </pc:inkChg>
        <pc:inkChg chg="mod">
          <ac:chgData name="Deepika Vatsa" userId="f7100972-27fe-4ee6-8fb4-ec9b7931b409" providerId="ADAL" clId="{F37C4974-F220-459F-95C5-71112429BD42}" dt="2022-09-19T08:24:44.766" v="1100"/>
          <ac:inkMkLst>
            <pc:docMk/>
            <pc:sldMk cId="3530607956" sldId="611"/>
            <ac:inkMk id="47" creationId="{6D5579AF-B05A-4BC5-8933-BCC0E67AAF72}"/>
          </ac:inkMkLst>
        </pc:inkChg>
        <pc:inkChg chg="mod">
          <ac:chgData name="Deepika Vatsa" userId="f7100972-27fe-4ee6-8fb4-ec9b7931b409" providerId="ADAL" clId="{F37C4974-F220-459F-95C5-71112429BD42}" dt="2022-09-19T08:24:44.766" v="1100"/>
          <ac:inkMkLst>
            <pc:docMk/>
            <pc:sldMk cId="3530607956" sldId="611"/>
            <ac:inkMk id="48" creationId="{333EF66B-65C1-48C6-8A0E-FDEF0BF4B0F0}"/>
          </ac:inkMkLst>
        </pc:inkChg>
        <pc:inkChg chg="mod">
          <ac:chgData name="Deepika Vatsa" userId="f7100972-27fe-4ee6-8fb4-ec9b7931b409" providerId="ADAL" clId="{F37C4974-F220-459F-95C5-71112429BD42}" dt="2022-09-19T08:24:44.766" v="1100"/>
          <ac:inkMkLst>
            <pc:docMk/>
            <pc:sldMk cId="3530607956" sldId="611"/>
            <ac:inkMk id="49" creationId="{32F2C771-1DB1-4F42-BA53-20CB6C86E88B}"/>
          </ac:inkMkLst>
        </pc:inkChg>
        <pc:inkChg chg="mod">
          <ac:chgData name="Deepika Vatsa" userId="f7100972-27fe-4ee6-8fb4-ec9b7931b409" providerId="ADAL" clId="{F37C4974-F220-459F-95C5-71112429BD42}" dt="2022-09-19T08:24:44.766" v="1100"/>
          <ac:inkMkLst>
            <pc:docMk/>
            <pc:sldMk cId="3530607956" sldId="611"/>
            <ac:inkMk id="50" creationId="{E6202A82-EAB4-4E07-B07B-66612A5ACEFB}"/>
          </ac:inkMkLst>
        </pc:inkChg>
        <pc:inkChg chg="mod">
          <ac:chgData name="Deepika Vatsa" userId="f7100972-27fe-4ee6-8fb4-ec9b7931b409" providerId="ADAL" clId="{F37C4974-F220-459F-95C5-71112429BD42}" dt="2022-09-19T08:24:44.766" v="1100"/>
          <ac:inkMkLst>
            <pc:docMk/>
            <pc:sldMk cId="3530607956" sldId="611"/>
            <ac:inkMk id="51" creationId="{27BE3843-9EA7-4983-8ABD-DECA6EE7CAF5}"/>
          </ac:inkMkLst>
        </pc:inkChg>
        <pc:inkChg chg="mod">
          <ac:chgData name="Deepika Vatsa" userId="f7100972-27fe-4ee6-8fb4-ec9b7931b409" providerId="ADAL" clId="{F37C4974-F220-459F-95C5-71112429BD42}" dt="2022-09-19T08:24:44.766" v="1100"/>
          <ac:inkMkLst>
            <pc:docMk/>
            <pc:sldMk cId="3530607956" sldId="611"/>
            <ac:inkMk id="52" creationId="{B2D44089-CE9E-425A-8043-10116C3C212A}"/>
          </ac:inkMkLst>
        </pc:inkChg>
        <pc:inkChg chg="mod">
          <ac:chgData name="Deepika Vatsa" userId="f7100972-27fe-4ee6-8fb4-ec9b7931b409" providerId="ADAL" clId="{F37C4974-F220-459F-95C5-71112429BD42}" dt="2022-09-19T08:24:44.766" v="1100"/>
          <ac:inkMkLst>
            <pc:docMk/>
            <pc:sldMk cId="3530607956" sldId="611"/>
            <ac:inkMk id="53" creationId="{03E07B93-933F-414D-9330-D5C7E05B839F}"/>
          </ac:inkMkLst>
        </pc:inkChg>
        <pc:inkChg chg="mod">
          <ac:chgData name="Deepika Vatsa" userId="f7100972-27fe-4ee6-8fb4-ec9b7931b409" providerId="ADAL" clId="{F37C4974-F220-459F-95C5-71112429BD42}" dt="2022-09-19T08:24:44.766" v="1100"/>
          <ac:inkMkLst>
            <pc:docMk/>
            <pc:sldMk cId="3530607956" sldId="611"/>
            <ac:inkMk id="54" creationId="{7273867D-632D-46BE-9FB1-3A60C3CC82EF}"/>
          </ac:inkMkLst>
        </pc:inkChg>
        <pc:inkChg chg="mod">
          <ac:chgData name="Deepika Vatsa" userId="f7100972-27fe-4ee6-8fb4-ec9b7931b409" providerId="ADAL" clId="{F37C4974-F220-459F-95C5-71112429BD42}" dt="2022-09-19T08:24:44.766" v="1100"/>
          <ac:inkMkLst>
            <pc:docMk/>
            <pc:sldMk cId="3530607956" sldId="611"/>
            <ac:inkMk id="55" creationId="{67B3C350-980B-4AE3-8062-EF1CC12F8991}"/>
          </ac:inkMkLst>
        </pc:inkChg>
        <pc:inkChg chg="mod">
          <ac:chgData name="Deepika Vatsa" userId="f7100972-27fe-4ee6-8fb4-ec9b7931b409" providerId="ADAL" clId="{F37C4974-F220-459F-95C5-71112429BD42}" dt="2022-09-19T08:24:44.766" v="1100"/>
          <ac:inkMkLst>
            <pc:docMk/>
            <pc:sldMk cId="3530607956" sldId="611"/>
            <ac:inkMk id="56" creationId="{85704CFD-04EF-4832-BC2C-B808E4D879FE}"/>
          </ac:inkMkLst>
        </pc:inkChg>
        <pc:inkChg chg="mod">
          <ac:chgData name="Deepika Vatsa" userId="f7100972-27fe-4ee6-8fb4-ec9b7931b409" providerId="ADAL" clId="{F37C4974-F220-459F-95C5-71112429BD42}" dt="2022-09-19T08:24:44.766" v="1100"/>
          <ac:inkMkLst>
            <pc:docMk/>
            <pc:sldMk cId="3530607956" sldId="611"/>
            <ac:inkMk id="57" creationId="{2DF503C6-9A6B-4C6D-842A-0D8FE6A8E6CF}"/>
          </ac:inkMkLst>
        </pc:inkChg>
        <pc:inkChg chg="mod">
          <ac:chgData name="Deepika Vatsa" userId="f7100972-27fe-4ee6-8fb4-ec9b7931b409" providerId="ADAL" clId="{F37C4974-F220-459F-95C5-71112429BD42}" dt="2022-09-19T08:24:44.766" v="1100"/>
          <ac:inkMkLst>
            <pc:docMk/>
            <pc:sldMk cId="3530607956" sldId="611"/>
            <ac:inkMk id="58" creationId="{4F179313-63A8-44ED-AB17-6A2339A93D74}"/>
          </ac:inkMkLst>
        </pc:inkChg>
        <pc:inkChg chg="mod">
          <ac:chgData name="Deepika Vatsa" userId="f7100972-27fe-4ee6-8fb4-ec9b7931b409" providerId="ADAL" clId="{F37C4974-F220-459F-95C5-71112429BD42}" dt="2022-09-19T08:24:44.766" v="1100"/>
          <ac:inkMkLst>
            <pc:docMk/>
            <pc:sldMk cId="3530607956" sldId="611"/>
            <ac:inkMk id="59" creationId="{28B7CDF7-3BE9-4E60-A862-CA910EC0F9EE}"/>
          </ac:inkMkLst>
        </pc:inkChg>
        <pc:inkChg chg="mod">
          <ac:chgData name="Deepika Vatsa" userId="f7100972-27fe-4ee6-8fb4-ec9b7931b409" providerId="ADAL" clId="{F37C4974-F220-459F-95C5-71112429BD42}" dt="2022-09-19T08:24:44.766" v="1100"/>
          <ac:inkMkLst>
            <pc:docMk/>
            <pc:sldMk cId="3530607956" sldId="611"/>
            <ac:inkMk id="60" creationId="{05846CFC-1CC4-4E0B-8E6B-BF92C75F7F3A}"/>
          </ac:inkMkLst>
        </pc:inkChg>
        <pc:inkChg chg="mod">
          <ac:chgData name="Deepika Vatsa" userId="f7100972-27fe-4ee6-8fb4-ec9b7931b409" providerId="ADAL" clId="{F37C4974-F220-459F-95C5-71112429BD42}" dt="2022-09-19T08:24:44.766" v="1100"/>
          <ac:inkMkLst>
            <pc:docMk/>
            <pc:sldMk cId="3530607956" sldId="611"/>
            <ac:inkMk id="61" creationId="{6D35D397-F1AD-41B3-A3C7-B0152EFF0FD4}"/>
          </ac:inkMkLst>
        </pc:inkChg>
        <pc:inkChg chg="mod">
          <ac:chgData name="Deepika Vatsa" userId="f7100972-27fe-4ee6-8fb4-ec9b7931b409" providerId="ADAL" clId="{F37C4974-F220-459F-95C5-71112429BD42}" dt="2022-09-19T08:24:44.766" v="1100"/>
          <ac:inkMkLst>
            <pc:docMk/>
            <pc:sldMk cId="3530607956" sldId="611"/>
            <ac:inkMk id="62" creationId="{D5BCAA00-4AC6-4D4A-B49A-89F2B6C64A05}"/>
          </ac:inkMkLst>
        </pc:inkChg>
        <pc:inkChg chg="mod">
          <ac:chgData name="Deepika Vatsa" userId="f7100972-27fe-4ee6-8fb4-ec9b7931b409" providerId="ADAL" clId="{F37C4974-F220-459F-95C5-71112429BD42}" dt="2022-09-19T08:24:44.766" v="1100"/>
          <ac:inkMkLst>
            <pc:docMk/>
            <pc:sldMk cId="3530607956" sldId="611"/>
            <ac:inkMk id="63" creationId="{AFB8559C-66B5-4024-8981-E2B51C2B23FB}"/>
          </ac:inkMkLst>
        </pc:inkChg>
        <pc:inkChg chg="mod">
          <ac:chgData name="Deepika Vatsa" userId="f7100972-27fe-4ee6-8fb4-ec9b7931b409" providerId="ADAL" clId="{F37C4974-F220-459F-95C5-71112429BD42}" dt="2022-09-19T08:24:44.766" v="1100"/>
          <ac:inkMkLst>
            <pc:docMk/>
            <pc:sldMk cId="3530607956" sldId="611"/>
            <ac:inkMk id="64" creationId="{B9EF46E0-1C50-4E5B-8C98-88AB5DA4ABA3}"/>
          </ac:inkMkLst>
        </pc:inkChg>
        <pc:inkChg chg="add mod">
          <ac:chgData name="Deepika Vatsa" userId="f7100972-27fe-4ee6-8fb4-ec9b7931b409" providerId="ADAL" clId="{F37C4974-F220-459F-95C5-71112429BD42}" dt="2022-09-19T08:25:46.542" v="1120"/>
          <ac:inkMkLst>
            <pc:docMk/>
            <pc:sldMk cId="3530607956" sldId="611"/>
            <ac:inkMk id="66" creationId="{941A8BD8-A5E7-4F7A-9603-91BDBFD3C0EF}"/>
          </ac:inkMkLst>
        </pc:inkChg>
        <pc:inkChg chg="add mod">
          <ac:chgData name="Deepika Vatsa" userId="f7100972-27fe-4ee6-8fb4-ec9b7931b409" providerId="ADAL" clId="{F37C4974-F220-459F-95C5-71112429BD42}" dt="2022-09-19T08:25:46.542" v="1120"/>
          <ac:inkMkLst>
            <pc:docMk/>
            <pc:sldMk cId="3530607956" sldId="611"/>
            <ac:inkMk id="67" creationId="{2FA5A166-ABB3-4C6F-B106-36D57D361B11}"/>
          </ac:inkMkLst>
        </pc:inkChg>
        <pc:inkChg chg="add">
          <ac:chgData name="Deepika Vatsa" userId="f7100972-27fe-4ee6-8fb4-ec9b7931b409" providerId="ADAL" clId="{F37C4974-F220-459F-95C5-71112429BD42}" dt="2022-09-19T08:26:34.631" v="1138" actId="9405"/>
          <ac:inkMkLst>
            <pc:docMk/>
            <pc:sldMk cId="3530607956" sldId="611"/>
            <ac:inkMk id="69" creationId="{EA3A34DB-8758-4540-B821-7293D7031AF5}"/>
          </ac:inkMkLst>
        </pc:inkChg>
      </pc:sldChg>
      <pc:sldChg chg="addSp delSp modSp add mod modNotesTx">
        <pc:chgData name="Deepika Vatsa" userId="f7100972-27fe-4ee6-8fb4-ec9b7931b409" providerId="ADAL" clId="{F37C4974-F220-459F-95C5-71112429BD42}" dt="2022-09-19T17:37:15.902" v="3949"/>
        <pc:sldMkLst>
          <pc:docMk/>
          <pc:sldMk cId="3675182161" sldId="612"/>
        </pc:sldMkLst>
        <pc:spChg chg="mod">
          <ac:chgData name="Deepika Vatsa" userId="f7100972-27fe-4ee6-8fb4-ec9b7931b409" providerId="ADAL" clId="{F37C4974-F220-459F-95C5-71112429BD42}" dt="2022-09-19T06:36:48.953" v="799"/>
          <ac:spMkLst>
            <pc:docMk/>
            <pc:sldMk cId="3675182161" sldId="612"/>
            <ac:spMk id="9" creationId="{55A5BFD8-4962-4C89-86F0-4A582AD35F41}"/>
          </ac:spMkLst>
        </pc:spChg>
        <pc:picChg chg="del">
          <ac:chgData name="Deepika Vatsa" userId="f7100972-27fe-4ee6-8fb4-ec9b7931b409" providerId="ADAL" clId="{F37C4974-F220-459F-95C5-71112429BD42}" dt="2022-09-19T06:37:01.505" v="800" actId="478"/>
          <ac:picMkLst>
            <pc:docMk/>
            <pc:sldMk cId="3675182161" sldId="612"/>
            <ac:picMk id="4" creationId="{05A48E4F-27E6-44B4-AE0B-E5C3E58572AB}"/>
          </ac:picMkLst>
        </pc:picChg>
        <pc:picChg chg="add mod modCrop">
          <ac:chgData name="Deepika Vatsa" userId="f7100972-27fe-4ee6-8fb4-ec9b7931b409" providerId="ADAL" clId="{F37C4974-F220-459F-95C5-71112429BD42}" dt="2022-09-19T06:37:22.791" v="806" actId="1076"/>
          <ac:picMkLst>
            <pc:docMk/>
            <pc:sldMk cId="3675182161" sldId="612"/>
            <ac:picMk id="5" creationId="{6C09CA08-7C73-4BCD-9E4A-B0A4FFBFBCD7}"/>
          </ac:picMkLst>
        </pc:picChg>
      </pc:sldChg>
      <pc:sldChg chg="addSp delSp modSp add mod">
        <pc:chgData name="Deepika Vatsa" userId="f7100972-27fe-4ee6-8fb4-ec9b7931b409" providerId="ADAL" clId="{F37C4974-F220-459F-95C5-71112429BD42}" dt="2022-09-19T08:14:01.948" v="964"/>
        <pc:sldMkLst>
          <pc:docMk/>
          <pc:sldMk cId="269648014" sldId="613"/>
        </pc:sldMkLst>
        <pc:spChg chg="del mod">
          <ac:chgData name="Deepika Vatsa" userId="f7100972-27fe-4ee6-8fb4-ec9b7931b409" providerId="ADAL" clId="{F37C4974-F220-459F-95C5-71112429BD42}" dt="2022-09-19T08:08:07.558" v="823" actId="478"/>
          <ac:spMkLst>
            <pc:docMk/>
            <pc:sldMk cId="269648014" sldId="613"/>
            <ac:spMk id="9" creationId="{55A5BFD8-4962-4C89-86F0-4A582AD35F41}"/>
          </ac:spMkLst>
        </pc:spChg>
        <pc:grpChg chg="del mod">
          <ac:chgData name="Deepika Vatsa" userId="f7100972-27fe-4ee6-8fb4-ec9b7931b409" providerId="ADAL" clId="{F37C4974-F220-459F-95C5-71112429BD42}" dt="2022-09-19T08:13:56.906" v="962"/>
          <ac:grpSpMkLst>
            <pc:docMk/>
            <pc:sldMk cId="269648014" sldId="613"/>
            <ac:grpSpMk id="7" creationId="{D42D22B4-CD9E-4467-BC5A-72F08C82CEAE}"/>
          </ac:grpSpMkLst>
        </pc:grpChg>
        <pc:grpChg chg="del mod">
          <ac:chgData name="Deepika Vatsa" userId="f7100972-27fe-4ee6-8fb4-ec9b7931b409" providerId="ADAL" clId="{F37C4974-F220-459F-95C5-71112429BD42}" dt="2022-09-19T08:08:27.342" v="843"/>
          <ac:grpSpMkLst>
            <pc:docMk/>
            <pc:sldMk cId="269648014" sldId="613"/>
            <ac:grpSpMk id="23" creationId="{4D5E75EA-4381-4A38-B0B6-B475CFC6AD1F}"/>
          </ac:grpSpMkLst>
        </pc:grpChg>
        <pc:grpChg chg="del mod">
          <ac:chgData name="Deepika Vatsa" userId="f7100972-27fe-4ee6-8fb4-ec9b7931b409" providerId="ADAL" clId="{F37C4974-F220-459F-95C5-71112429BD42}" dt="2022-09-19T08:13:56.906" v="962"/>
          <ac:grpSpMkLst>
            <pc:docMk/>
            <pc:sldMk cId="269648014" sldId="613"/>
            <ac:grpSpMk id="24" creationId="{8CC11217-560A-478A-B1DC-D30BEC1A71A4}"/>
          </ac:grpSpMkLst>
        </pc:grpChg>
        <pc:grpChg chg="del mod">
          <ac:chgData name="Deepika Vatsa" userId="f7100972-27fe-4ee6-8fb4-ec9b7931b409" providerId="ADAL" clId="{F37C4974-F220-459F-95C5-71112429BD42}" dt="2022-09-19T08:08:29.562" v="847"/>
          <ac:grpSpMkLst>
            <pc:docMk/>
            <pc:sldMk cId="269648014" sldId="613"/>
            <ac:grpSpMk id="29" creationId="{D3F15F1C-FC71-484D-A549-07D624421E20}"/>
          </ac:grpSpMkLst>
        </pc:grpChg>
        <pc:grpChg chg="del mod">
          <ac:chgData name="Deepika Vatsa" userId="f7100972-27fe-4ee6-8fb4-ec9b7931b409" providerId="ADAL" clId="{F37C4974-F220-459F-95C5-71112429BD42}" dt="2022-09-19T08:13:56.906" v="962"/>
          <ac:grpSpMkLst>
            <pc:docMk/>
            <pc:sldMk cId="269648014" sldId="613"/>
            <ac:grpSpMk id="30" creationId="{8611FA3B-ADB0-4C8A-AD60-AA5BE97A73B7}"/>
          </ac:grpSpMkLst>
        </pc:grpChg>
        <pc:grpChg chg="del mod">
          <ac:chgData name="Deepika Vatsa" userId="f7100972-27fe-4ee6-8fb4-ec9b7931b409" providerId="ADAL" clId="{F37C4974-F220-459F-95C5-71112429BD42}" dt="2022-09-19T08:08:37.944" v="862"/>
          <ac:grpSpMkLst>
            <pc:docMk/>
            <pc:sldMk cId="269648014" sldId="613"/>
            <ac:grpSpMk id="34" creationId="{88D6D15E-B34F-493C-BE1F-7542E8C641C5}"/>
          </ac:grpSpMkLst>
        </pc:grpChg>
        <pc:grpChg chg="del mod">
          <ac:chgData name="Deepika Vatsa" userId="f7100972-27fe-4ee6-8fb4-ec9b7931b409" providerId="ADAL" clId="{F37C4974-F220-459F-95C5-71112429BD42}" dt="2022-09-19T08:13:56.906" v="962"/>
          <ac:grpSpMkLst>
            <pc:docMk/>
            <pc:sldMk cId="269648014" sldId="613"/>
            <ac:grpSpMk id="49" creationId="{47AC733E-CB53-4D1B-98D8-5A3F128995E9}"/>
          </ac:grpSpMkLst>
        </pc:grpChg>
        <pc:grpChg chg="del mod">
          <ac:chgData name="Deepika Vatsa" userId="f7100972-27fe-4ee6-8fb4-ec9b7931b409" providerId="ADAL" clId="{F37C4974-F220-459F-95C5-71112429BD42}" dt="2022-09-19T08:13:56.906" v="962"/>
          <ac:grpSpMkLst>
            <pc:docMk/>
            <pc:sldMk cId="269648014" sldId="613"/>
            <ac:grpSpMk id="50" creationId="{3C186FE6-BBC8-4022-A962-A66A0B143718}"/>
          </ac:grpSpMkLst>
        </pc:grpChg>
        <pc:grpChg chg="del mod">
          <ac:chgData name="Deepika Vatsa" userId="f7100972-27fe-4ee6-8fb4-ec9b7931b409" providerId="ADAL" clId="{F37C4974-F220-459F-95C5-71112429BD42}" dt="2022-09-19T08:13:56.906" v="962"/>
          <ac:grpSpMkLst>
            <pc:docMk/>
            <pc:sldMk cId="269648014" sldId="613"/>
            <ac:grpSpMk id="51" creationId="{97A2D23E-AF4B-4AFB-9EBD-D0F3E2240B68}"/>
          </ac:grpSpMkLst>
        </pc:grpChg>
        <pc:grpChg chg="mod">
          <ac:chgData name="Deepika Vatsa" userId="f7100972-27fe-4ee6-8fb4-ec9b7931b409" providerId="ADAL" clId="{F37C4974-F220-459F-95C5-71112429BD42}" dt="2022-09-19T08:08:49.547" v="872"/>
          <ac:grpSpMkLst>
            <pc:docMk/>
            <pc:sldMk cId="269648014" sldId="613"/>
            <ac:grpSpMk id="61" creationId="{60CB7C99-FF1F-4531-8BFC-12153036C5E2}"/>
          </ac:grpSpMkLst>
        </pc:grpChg>
        <pc:grpChg chg="mod">
          <ac:chgData name="Deepika Vatsa" userId="f7100972-27fe-4ee6-8fb4-ec9b7931b409" providerId="ADAL" clId="{F37C4974-F220-459F-95C5-71112429BD42}" dt="2022-09-19T08:09:16.556" v="877"/>
          <ac:grpSpMkLst>
            <pc:docMk/>
            <pc:sldMk cId="269648014" sldId="613"/>
            <ac:grpSpMk id="66" creationId="{A437F3F4-3312-4EF0-A8E1-14004E72F8D7}"/>
          </ac:grpSpMkLst>
        </pc:grpChg>
        <pc:grpChg chg="mod">
          <ac:chgData name="Deepika Vatsa" userId="f7100972-27fe-4ee6-8fb4-ec9b7931b409" providerId="ADAL" clId="{F37C4974-F220-459F-95C5-71112429BD42}" dt="2022-09-19T08:09:22.480" v="881"/>
          <ac:grpSpMkLst>
            <pc:docMk/>
            <pc:sldMk cId="269648014" sldId="613"/>
            <ac:grpSpMk id="70" creationId="{C86D1B8D-6524-425F-8CFF-839B0F300A9F}"/>
          </ac:grpSpMkLst>
        </pc:grpChg>
        <pc:grpChg chg="mod">
          <ac:chgData name="Deepika Vatsa" userId="f7100972-27fe-4ee6-8fb4-ec9b7931b409" providerId="ADAL" clId="{F37C4974-F220-459F-95C5-71112429BD42}" dt="2022-09-19T08:11:44.767" v="894"/>
          <ac:grpSpMkLst>
            <pc:docMk/>
            <pc:sldMk cId="269648014" sldId="613"/>
            <ac:grpSpMk id="73" creationId="{7072C599-248A-431B-A277-CDB7DAE3421F}"/>
          </ac:grpSpMkLst>
        </pc:grpChg>
        <pc:grpChg chg="mod">
          <ac:chgData name="Deepika Vatsa" userId="f7100972-27fe-4ee6-8fb4-ec9b7931b409" providerId="ADAL" clId="{F37C4974-F220-459F-95C5-71112429BD42}" dt="2022-09-19T08:11:48.238" v="899"/>
          <ac:grpSpMkLst>
            <pc:docMk/>
            <pc:sldMk cId="269648014" sldId="613"/>
            <ac:grpSpMk id="78" creationId="{660A6B04-902A-4CE7-825A-95169F960016}"/>
          </ac:grpSpMkLst>
        </pc:grpChg>
        <pc:grpChg chg="del mod">
          <ac:chgData name="Deepika Vatsa" userId="f7100972-27fe-4ee6-8fb4-ec9b7931b409" providerId="ADAL" clId="{F37C4974-F220-459F-95C5-71112429BD42}" dt="2022-09-19T08:11:58.114" v="905"/>
          <ac:grpSpMkLst>
            <pc:docMk/>
            <pc:sldMk cId="269648014" sldId="613"/>
            <ac:grpSpMk id="82" creationId="{56C44484-6A0F-4271-9BA5-9D94BF600C7A}"/>
          </ac:grpSpMkLst>
        </pc:grpChg>
        <pc:grpChg chg="mod">
          <ac:chgData name="Deepika Vatsa" userId="f7100972-27fe-4ee6-8fb4-ec9b7931b409" providerId="ADAL" clId="{F37C4974-F220-459F-95C5-71112429BD42}" dt="2022-09-19T08:11:58.114" v="905"/>
          <ac:grpSpMkLst>
            <pc:docMk/>
            <pc:sldMk cId="269648014" sldId="613"/>
            <ac:grpSpMk id="84" creationId="{0D959AE1-5ECA-44E0-9526-1F239165AEBB}"/>
          </ac:grpSpMkLst>
        </pc:grpChg>
        <pc:grpChg chg="mod">
          <ac:chgData name="Deepika Vatsa" userId="f7100972-27fe-4ee6-8fb4-ec9b7931b409" providerId="ADAL" clId="{F37C4974-F220-459F-95C5-71112429BD42}" dt="2022-09-19T08:12:07.453" v="909"/>
          <ac:grpSpMkLst>
            <pc:docMk/>
            <pc:sldMk cId="269648014" sldId="613"/>
            <ac:grpSpMk id="88" creationId="{362F9277-ABFF-417A-B669-69F1DED9AE6F}"/>
          </ac:grpSpMkLst>
        </pc:grpChg>
        <pc:grpChg chg="del mod">
          <ac:chgData name="Deepika Vatsa" userId="f7100972-27fe-4ee6-8fb4-ec9b7931b409" providerId="ADAL" clId="{F37C4974-F220-459F-95C5-71112429BD42}" dt="2022-09-19T08:13:56.906" v="962"/>
          <ac:grpSpMkLst>
            <pc:docMk/>
            <pc:sldMk cId="269648014" sldId="613"/>
            <ac:grpSpMk id="105" creationId="{CB62BA23-C34F-4380-A297-E2AA5D409B23}"/>
          </ac:grpSpMkLst>
        </pc:grpChg>
        <pc:grpChg chg="del mod">
          <ac:chgData name="Deepika Vatsa" userId="f7100972-27fe-4ee6-8fb4-ec9b7931b409" providerId="ADAL" clId="{F37C4974-F220-459F-95C5-71112429BD42}" dt="2022-09-19T08:13:56.906" v="962"/>
          <ac:grpSpMkLst>
            <pc:docMk/>
            <pc:sldMk cId="269648014" sldId="613"/>
            <ac:grpSpMk id="106" creationId="{246B827B-BF2C-4A5E-87F4-CCDEE269D89E}"/>
          </ac:grpSpMkLst>
        </pc:grpChg>
        <pc:grpChg chg="del mod">
          <ac:chgData name="Deepika Vatsa" userId="f7100972-27fe-4ee6-8fb4-ec9b7931b409" providerId="ADAL" clId="{F37C4974-F220-459F-95C5-71112429BD42}" dt="2022-09-19T08:13:56.906" v="962"/>
          <ac:grpSpMkLst>
            <pc:docMk/>
            <pc:sldMk cId="269648014" sldId="613"/>
            <ac:grpSpMk id="107" creationId="{A5A291BE-40BA-42D9-BB54-A59777475A67}"/>
          </ac:grpSpMkLst>
        </pc:grpChg>
        <pc:grpChg chg="del mod">
          <ac:chgData name="Deepika Vatsa" userId="f7100972-27fe-4ee6-8fb4-ec9b7931b409" providerId="ADAL" clId="{F37C4974-F220-459F-95C5-71112429BD42}" dt="2022-09-19T08:13:56.906" v="962"/>
          <ac:grpSpMkLst>
            <pc:docMk/>
            <pc:sldMk cId="269648014" sldId="613"/>
            <ac:grpSpMk id="108" creationId="{B5F78E66-8DBD-466B-8CED-4F415A746E88}"/>
          </ac:grpSpMkLst>
        </pc:grpChg>
        <pc:grpChg chg="del mod">
          <ac:chgData name="Deepika Vatsa" userId="f7100972-27fe-4ee6-8fb4-ec9b7931b409" providerId="ADAL" clId="{F37C4974-F220-459F-95C5-71112429BD42}" dt="2022-09-19T08:13:56.906" v="962"/>
          <ac:grpSpMkLst>
            <pc:docMk/>
            <pc:sldMk cId="269648014" sldId="613"/>
            <ac:grpSpMk id="109" creationId="{DB3089DD-C4FE-4816-92D5-646CB5E715B2}"/>
          </ac:grpSpMkLst>
        </pc:grpChg>
        <pc:grpChg chg="mod">
          <ac:chgData name="Deepika Vatsa" userId="f7100972-27fe-4ee6-8fb4-ec9b7931b409" providerId="ADAL" clId="{F37C4974-F220-459F-95C5-71112429BD42}" dt="2022-09-19T08:12:47.367" v="934"/>
          <ac:grpSpMkLst>
            <pc:docMk/>
            <pc:sldMk cId="269648014" sldId="613"/>
            <ac:grpSpMk id="117" creationId="{314AE989-BFFC-427A-837B-7696290FDBF8}"/>
          </ac:grpSpMkLst>
        </pc:grpChg>
        <pc:grpChg chg="mod">
          <ac:chgData name="Deepika Vatsa" userId="f7100972-27fe-4ee6-8fb4-ec9b7931b409" providerId="ADAL" clId="{F37C4974-F220-459F-95C5-71112429BD42}" dt="2022-09-19T08:12:47.367" v="934"/>
          <ac:grpSpMkLst>
            <pc:docMk/>
            <pc:sldMk cId="269648014" sldId="613"/>
            <ac:grpSpMk id="118" creationId="{3627D3B7-9047-4999-92FE-B0625BE14511}"/>
          </ac:grpSpMkLst>
        </pc:grpChg>
        <pc:grpChg chg="mod">
          <ac:chgData name="Deepika Vatsa" userId="f7100972-27fe-4ee6-8fb4-ec9b7931b409" providerId="ADAL" clId="{F37C4974-F220-459F-95C5-71112429BD42}" dt="2022-09-19T08:12:47.367" v="934"/>
          <ac:grpSpMkLst>
            <pc:docMk/>
            <pc:sldMk cId="269648014" sldId="613"/>
            <ac:grpSpMk id="119" creationId="{C54FED58-8C42-4129-B5D4-99644361E9D9}"/>
          </ac:grpSpMkLst>
        </pc:grpChg>
        <pc:grpChg chg="del mod">
          <ac:chgData name="Deepika Vatsa" userId="f7100972-27fe-4ee6-8fb4-ec9b7931b409" providerId="ADAL" clId="{F37C4974-F220-459F-95C5-71112429BD42}" dt="2022-09-19T08:13:56.906" v="962"/>
          <ac:grpSpMkLst>
            <pc:docMk/>
            <pc:sldMk cId="269648014" sldId="613"/>
            <ac:grpSpMk id="135" creationId="{5A4A3338-8E95-4FD2-8CD8-93EFBFB6E8C2}"/>
          </ac:grpSpMkLst>
        </pc:grpChg>
        <pc:grpChg chg="del mod">
          <ac:chgData name="Deepika Vatsa" userId="f7100972-27fe-4ee6-8fb4-ec9b7931b409" providerId="ADAL" clId="{F37C4974-F220-459F-95C5-71112429BD42}" dt="2022-09-19T08:13:56.906" v="962"/>
          <ac:grpSpMkLst>
            <pc:docMk/>
            <pc:sldMk cId="269648014" sldId="613"/>
            <ac:grpSpMk id="136" creationId="{D3C87EE6-DD53-4BEE-8CF3-57C7F2840BD7}"/>
          </ac:grpSpMkLst>
        </pc:grpChg>
        <pc:grpChg chg="del mod">
          <ac:chgData name="Deepika Vatsa" userId="f7100972-27fe-4ee6-8fb4-ec9b7931b409" providerId="ADAL" clId="{F37C4974-F220-459F-95C5-71112429BD42}" dt="2022-09-19T08:13:56.906" v="962"/>
          <ac:grpSpMkLst>
            <pc:docMk/>
            <pc:sldMk cId="269648014" sldId="613"/>
            <ac:grpSpMk id="137" creationId="{B0F5BC55-5ED2-4A92-8235-76D7BB26098C}"/>
          </ac:grpSpMkLst>
        </pc:grpChg>
        <pc:grpChg chg="del mod">
          <ac:chgData name="Deepika Vatsa" userId="f7100972-27fe-4ee6-8fb4-ec9b7931b409" providerId="ADAL" clId="{F37C4974-F220-459F-95C5-71112429BD42}" dt="2022-09-19T08:13:56.906" v="962"/>
          <ac:grpSpMkLst>
            <pc:docMk/>
            <pc:sldMk cId="269648014" sldId="613"/>
            <ac:grpSpMk id="138" creationId="{E250D120-C1D1-44A9-9B76-4758B1565F0F}"/>
          </ac:grpSpMkLst>
        </pc:grpChg>
        <pc:grpChg chg="del mod">
          <ac:chgData name="Deepika Vatsa" userId="f7100972-27fe-4ee6-8fb4-ec9b7931b409" providerId="ADAL" clId="{F37C4974-F220-459F-95C5-71112429BD42}" dt="2022-09-19T08:13:56.906" v="962"/>
          <ac:grpSpMkLst>
            <pc:docMk/>
            <pc:sldMk cId="269648014" sldId="613"/>
            <ac:grpSpMk id="150" creationId="{5C94EA8E-7A62-4972-8AE6-ED68E015BA1D}"/>
          </ac:grpSpMkLst>
        </pc:grpChg>
        <pc:grpChg chg="del mod">
          <ac:chgData name="Deepika Vatsa" userId="f7100972-27fe-4ee6-8fb4-ec9b7931b409" providerId="ADAL" clId="{F37C4974-F220-459F-95C5-71112429BD42}" dt="2022-09-19T08:14:01.948" v="964"/>
          <ac:grpSpMkLst>
            <pc:docMk/>
            <pc:sldMk cId="269648014" sldId="613"/>
            <ac:grpSpMk id="151" creationId="{47A566CF-B3C4-40A1-8C08-587C2DDD36E5}"/>
          </ac:grpSpMkLst>
        </pc:grpChg>
        <pc:grpChg chg="mod">
          <ac:chgData name="Deepika Vatsa" userId="f7100972-27fe-4ee6-8fb4-ec9b7931b409" providerId="ADAL" clId="{F37C4974-F220-459F-95C5-71112429BD42}" dt="2022-09-19T08:14:01.948" v="964"/>
          <ac:grpSpMkLst>
            <pc:docMk/>
            <pc:sldMk cId="269648014" sldId="613"/>
            <ac:grpSpMk id="153" creationId="{DB1ED085-AE6E-4168-833A-9CACBD249051}"/>
          </ac:grpSpMkLst>
        </pc:grpChg>
        <pc:picChg chg="mod">
          <ac:chgData name="Deepika Vatsa" userId="f7100972-27fe-4ee6-8fb4-ec9b7931b409" providerId="ADAL" clId="{F37C4974-F220-459F-95C5-71112429BD42}" dt="2022-09-19T08:08:11.020" v="824" actId="1076"/>
          <ac:picMkLst>
            <pc:docMk/>
            <pc:sldMk cId="269648014" sldId="613"/>
            <ac:picMk id="4" creationId="{05A48E4F-27E6-44B4-AE0B-E5C3E58572AB}"/>
          </ac:picMkLst>
        </pc:picChg>
        <pc:inkChg chg="add mod">
          <ac:chgData name="Deepika Vatsa" userId="f7100972-27fe-4ee6-8fb4-ec9b7931b409" providerId="ADAL" clId="{F37C4974-F220-459F-95C5-71112429BD42}" dt="2022-09-19T08:14:01.948" v="964"/>
          <ac:inkMkLst>
            <pc:docMk/>
            <pc:sldMk cId="269648014" sldId="613"/>
            <ac:inkMk id="3" creationId="{761EC803-50E7-4450-BC14-352546ACEA27}"/>
          </ac:inkMkLst>
        </pc:inkChg>
        <pc:inkChg chg="add mod">
          <ac:chgData name="Deepika Vatsa" userId="f7100972-27fe-4ee6-8fb4-ec9b7931b409" providerId="ADAL" clId="{F37C4974-F220-459F-95C5-71112429BD42}" dt="2022-09-19T08:14:01.948" v="964"/>
          <ac:inkMkLst>
            <pc:docMk/>
            <pc:sldMk cId="269648014" sldId="613"/>
            <ac:inkMk id="5" creationId="{57D1CE33-C583-431A-BBB8-5FF126944DD2}"/>
          </ac:inkMkLst>
        </pc:inkChg>
        <pc:inkChg chg="add mod">
          <ac:chgData name="Deepika Vatsa" userId="f7100972-27fe-4ee6-8fb4-ec9b7931b409" providerId="ADAL" clId="{F37C4974-F220-459F-95C5-71112429BD42}" dt="2022-09-19T08:14:01.948" v="964"/>
          <ac:inkMkLst>
            <pc:docMk/>
            <pc:sldMk cId="269648014" sldId="613"/>
            <ac:inkMk id="8" creationId="{B01E1EBC-A294-4056-905E-A4B0FAC5F2D9}"/>
          </ac:inkMkLst>
        </pc:inkChg>
        <pc:inkChg chg="add mod">
          <ac:chgData name="Deepika Vatsa" userId="f7100972-27fe-4ee6-8fb4-ec9b7931b409" providerId="ADAL" clId="{F37C4974-F220-459F-95C5-71112429BD42}" dt="2022-09-19T08:14:01.948" v="964"/>
          <ac:inkMkLst>
            <pc:docMk/>
            <pc:sldMk cId="269648014" sldId="613"/>
            <ac:inkMk id="10" creationId="{5A063968-57A2-42A9-AAA9-28DABACEC89E}"/>
          </ac:inkMkLst>
        </pc:inkChg>
        <pc:inkChg chg="add mod">
          <ac:chgData name="Deepika Vatsa" userId="f7100972-27fe-4ee6-8fb4-ec9b7931b409" providerId="ADAL" clId="{F37C4974-F220-459F-95C5-71112429BD42}" dt="2022-09-19T08:14:01.948" v="964"/>
          <ac:inkMkLst>
            <pc:docMk/>
            <pc:sldMk cId="269648014" sldId="613"/>
            <ac:inkMk id="11" creationId="{75818454-FCA6-4903-AA39-217F01C3CE56}"/>
          </ac:inkMkLst>
        </pc:inkChg>
        <pc:inkChg chg="add mod">
          <ac:chgData name="Deepika Vatsa" userId="f7100972-27fe-4ee6-8fb4-ec9b7931b409" providerId="ADAL" clId="{F37C4974-F220-459F-95C5-71112429BD42}" dt="2022-09-19T08:14:01.948" v="964"/>
          <ac:inkMkLst>
            <pc:docMk/>
            <pc:sldMk cId="269648014" sldId="613"/>
            <ac:inkMk id="12" creationId="{6D7D1178-887E-41E2-B740-2D2621065D09}"/>
          </ac:inkMkLst>
        </pc:inkChg>
        <pc:inkChg chg="add mod">
          <ac:chgData name="Deepika Vatsa" userId="f7100972-27fe-4ee6-8fb4-ec9b7931b409" providerId="ADAL" clId="{F37C4974-F220-459F-95C5-71112429BD42}" dt="2022-09-19T08:14:01.948" v="964"/>
          <ac:inkMkLst>
            <pc:docMk/>
            <pc:sldMk cId="269648014" sldId="613"/>
            <ac:inkMk id="13" creationId="{81917DA3-5FB9-4F5A-85AF-96615291BFF9}"/>
          </ac:inkMkLst>
        </pc:inkChg>
        <pc:inkChg chg="add mod">
          <ac:chgData name="Deepika Vatsa" userId="f7100972-27fe-4ee6-8fb4-ec9b7931b409" providerId="ADAL" clId="{F37C4974-F220-459F-95C5-71112429BD42}" dt="2022-09-19T08:14:01.948" v="964"/>
          <ac:inkMkLst>
            <pc:docMk/>
            <pc:sldMk cId="269648014" sldId="613"/>
            <ac:inkMk id="14" creationId="{E0CF9FF8-8AE2-4E7D-94E0-2010859B4B34}"/>
          </ac:inkMkLst>
        </pc:inkChg>
        <pc:inkChg chg="add mod">
          <ac:chgData name="Deepika Vatsa" userId="f7100972-27fe-4ee6-8fb4-ec9b7931b409" providerId="ADAL" clId="{F37C4974-F220-459F-95C5-71112429BD42}" dt="2022-09-19T08:14:01.948" v="964"/>
          <ac:inkMkLst>
            <pc:docMk/>
            <pc:sldMk cId="269648014" sldId="613"/>
            <ac:inkMk id="16" creationId="{64B3119E-76B4-4633-92E4-172649E578EA}"/>
          </ac:inkMkLst>
        </pc:inkChg>
        <pc:inkChg chg="add mod">
          <ac:chgData name="Deepika Vatsa" userId="f7100972-27fe-4ee6-8fb4-ec9b7931b409" providerId="ADAL" clId="{F37C4974-F220-459F-95C5-71112429BD42}" dt="2022-09-19T08:14:01.948" v="964"/>
          <ac:inkMkLst>
            <pc:docMk/>
            <pc:sldMk cId="269648014" sldId="613"/>
            <ac:inkMk id="18" creationId="{0A2F96F7-02ED-43EF-ADEB-8BA60EA92CF9}"/>
          </ac:inkMkLst>
        </pc:inkChg>
        <pc:inkChg chg="add mod">
          <ac:chgData name="Deepika Vatsa" userId="f7100972-27fe-4ee6-8fb4-ec9b7931b409" providerId="ADAL" clId="{F37C4974-F220-459F-95C5-71112429BD42}" dt="2022-09-19T08:14:01.948" v="964"/>
          <ac:inkMkLst>
            <pc:docMk/>
            <pc:sldMk cId="269648014" sldId="613"/>
            <ac:inkMk id="20" creationId="{C40DBD59-3494-411C-B12C-D411A694A447}"/>
          </ac:inkMkLst>
        </pc:inkChg>
        <pc:inkChg chg="add mod">
          <ac:chgData name="Deepika Vatsa" userId="f7100972-27fe-4ee6-8fb4-ec9b7931b409" providerId="ADAL" clId="{F37C4974-F220-459F-95C5-71112429BD42}" dt="2022-09-19T08:14:01.948" v="964"/>
          <ac:inkMkLst>
            <pc:docMk/>
            <pc:sldMk cId="269648014" sldId="613"/>
            <ac:inkMk id="22" creationId="{854A7137-F646-4D58-A99C-76A902C20A51}"/>
          </ac:inkMkLst>
        </pc:inkChg>
        <pc:inkChg chg="add mod">
          <ac:chgData name="Deepika Vatsa" userId="f7100972-27fe-4ee6-8fb4-ec9b7931b409" providerId="ADAL" clId="{F37C4974-F220-459F-95C5-71112429BD42}" dt="2022-09-19T08:14:01.948" v="964"/>
          <ac:inkMkLst>
            <pc:docMk/>
            <pc:sldMk cId="269648014" sldId="613"/>
            <ac:inkMk id="25" creationId="{6A1D667A-AB29-4FB3-A6E3-51C02B28F98B}"/>
          </ac:inkMkLst>
        </pc:inkChg>
        <pc:inkChg chg="add mod">
          <ac:chgData name="Deepika Vatsa" userId="f7100972-27fe-4ee6-8fb4-ec9b7931b409" providerId="ADAL" clId="{F37C4974-F220-459F-95C5-71112429BD42}" dt="2022-09-19T08:14:01.948" v="964"/>
          <ac:inkMkLst>
            <pc:docMk/>
            <pc:sldMk cId="269648014" sldId="613"/>
            <ac:inkMk id="26" creationId="{0C1C3916-D1FE-46D6-A556-151616B04CD9}"/>
          </ac:inkMkLst>
        </pc:inkChg>
        <pc:inkChg chg="add mod">
          <ac:chgData name="Deepika Vatsa" userId="f7100972-27fe-4ee6-8fb4-ec9b7931b409" providerId="ADAL" clId="{F37C4974-F220-459F-95C5-71112429BD42}" dt="2022-09-19T08:14:01.948" v="964"/>
          <ac:inkMkLst>
            <pc:docMk/>
            <pc:sldMk cId="269648014" sldId="613"/>
            <ac:inkMk id="27" creationId="{266AFDAF-B3B0-41CB-B317-EA7FB9FB2B8C}"/>
          </ac:inkMkLst>
        </pc:inkChg>
        <pc:inkChg chg="add mod">
          <ac:chgData name="Deepika Vatsa" userId="f7100972-27fe-4ee6-8fb4-ec9b7931b409" providerId="ADAL" clId="{F37C4974-F220-459F-95C5-71112429BD42}" dt="2022-09-19T08:14:01.948" v="964"/>
          <ac:inkMkLst>
            <pc:docMk/>
            <pc:sldMk cId="269648014" sldId="613"/>
            <ac:inkMk id="28" creationId="{1A84A4C4-7CE0-48DD-81A5-E5895C2C2461}"/>
          </ac:inkMkLst>
        </pc:inkChg>
        <pc:inkChg chg="add mod">
          <ac:chgData name="Deepika Vatsa" userId="f7100972-27fe-4ee6-8fb4-ec9b7931b409" providerId="ADAL" clId="{F37C4974-F220-459F-95C5-71112429BD42}" dt="2022-09-19T08:14:01.948" v="964"/>
          <ac:inkMkLst>
            <pc:docMk/>
            <pc:sldMk cId="269648014" sldId="613"/>
            <ac:inkMk id="31" creationId="{18B0E2F6-925A-4164-A701-21BABC42A1E3}"/>
          </ac:inkMkLst>
        </pc:inkChg>
        <pc:inkChg chg="add mod">
          <ac:chgData name="Deepika Vatsa" userId="f7100972-27fe-4ee6-8fb4-ec9b7931b409" providerId="ADAL" clId="{F37C4974-F220-459F-95C5-71112429BD42}" dt="2022-09-19T08:14:01.948" v="964"/>
          <ac:inkMkLst>
            <pc:docMk/>
            <pc:sldMk cId="269648014" sldId="613"/>
            <ac:inkMk id="32" creationId="{E33F5298-F5A4-46B1-BB82-17DBA471DA65}"/>
          </ac:inkMkLst>
        </pc:inkChg>
        <pc:inkChg chg="add mod">
          <ac:chgData name="Deepika Vatsa" userId="f7100972-27fe-4ee6-8fb4-ec9b7931b409" providerId="ADAL" clId="{F37C4974-F220-459F-95C5-71112429BD42}" dt="2022-09-19T08:14:01.948" v="964"/>
          <ac:inkMkLst>
            <pc:docMk/>
            <pc:sldMk cId="269648014" sldId="613"/>
            <ac:inkMk id="33" creationId="{9DB1B32E-5DC7-4AB1-8FD1-AE1A7AE4EAC2}"/>
          </ac:inkMkLst>
        </pc:inkChg>
        <pc:inkChg chg="add mod">
          <ac:chgData name="Deepika Vatsa" userId="f7100972-27fe-4ee6-8fb4-ec9b7931b409" providerId="ADAL" clId="{F37C4974-F220-459F-95C5-71112429BD42}" dt="2022-09-19T08:14:01.948" v="964"/>
          <ac:inkMkLst>
            <pc:docMk/>
            <pc:sldMk cId="269648014" sldId="613"/>
            <ac:inkMk id="35" creationId="{8C32C3AD-2FBD-4EC3-BF9D-AB241BC2F995}"/>
          </ac:inkMkLst>
        </pc:inkChg>
        <pc:inkChg chg="add mod">
          <ac:chgData name="Deepika Vatsa" userId="f7100972-27fe-4ee6-8fb4-ec9b7931b409" providerId="ADAL" clId="{F37C4974-F220-459F-95C5-71112429BD42}" dt="2022-09-19T08:14:01.948" v="964"/>
          <ac:inkMkLst>
            <pc:docMk/>
            <pc:sldMk cId="269648014" sldId="613"/>
            <ac:inkMk id="36" creationId="{197960C5-49E5-41A1-9F49-54358A8243F6}"/>
          </ac:inkMkLst>
        </pc:inkChg>
        <pc:inkChg chg="add mod">
          <ac:chgData name="Deepika Vatsa" userId="f7100972-27fe-4ee6-8fb4-ec9b7931b409" providerId="ADAL" clId="{F37C4974-F220-459F-95C5-71112429BD42}" dt="2022-09-19T08:14:01.948" v="964"/>
          <ac:inkMkLst>
            <pc:docMk/>
            <pc:sldMk cId="269648014" sldId="613"/>
            <ac:inkMk id="37" creationId="{B1C1E948-7A78-4266-8DB5-882B1E2A7748}"/>
          </ac:inkMkLst>
        </pc:inkChg>
        <pc:inkChg chg="add mod">
          <ac:chgData name="Deepika Vatsa" userId="f7100972-27fe-4ee6-8fb4-ec9b7931b409" providerId="ADAL" clId="{F37C4974-F220-459F-95C5-71112429BD42}" dt="2022-09-19T08:14:01.948" v="964"/>
          <ac:inkMkLst>
            <pc:docMk/>
            <pc:sldMk cId="269648014" sldId="613"/>
            <ac:inkMk id="38" creationId="{5AB62F0A-596C-44B7-8A7D-0172B745F405}"/>
          </ac:inkMkLst>
        </pc:inkChg>
        <pc:inkChg chg="add mod">
          <ac:chgData name="Deepika Vatsa" userId="f7100972-27fe-4ee6-8fb4-ec9b7931b409" providerId="ADAL" clId="{F37C4974-F220-459F-95C5-71112429BD42}" dt="2022-09-19T08:14:01.948" v="964"/>
          <ac:inkMkLst>
            <pc:docMk/>
            <pc:sldMk cId="269648014" sldId="613"/>
            <ac:inkMk id="39" creationId="{98E69DE5-34D0-472A-9D03-3838430E343C}"/>
          </ac:inkMkLst>
        </pc:inkChg>
        <pc:inkChg chg="add mod">
          <ac:chgData name="Deepika Vatsa" userId="f7100972-27fe-4ee6-8fb4-ec9b7931b409" providerId="ADAL" clId="{F37C4974-F220-459F-95C5-71112429BD42}" dt="2022-09-19T08:14:01.948" v="964"/>
          <ac:inkMkLst>
            <pc:docMk/>
            <pc:sldMk cId="269648014" sldId="613"/>
            <ac:inkMk id="40" creationId="{C3E629EA-A36E-429F-88B3-4DD44C732D4B}"/>
          </ac:inkMkLst>
        </pc:inkChg>
        <pc:inkChg chg="add mod">
          <ac:chgData name="Deepika Vatsa" userId="f7100972-27fe-4ee6-8fb4-ec9b7931b409" providerId="ADAL" clId="{F37C4974-F220-459F-95C5-71112429BD42}" dt="2022-09-19T08:14:01.948" v="964"/>
          <ac:inkMkLst>
            <pc:docMk/>
            <pc:sldMk cId="269648014" sldId="613"/>
            <ac:inkMk id="41" creationId="{26AC5008-CF22-4276-959F-F276C2293C98}"/>
          </ac:inkMkLst>
        </pc:inkChg>
        <pc:inkChg chg="add mod">
          <ac:chgData name="Deepika Vatsa" userId="f7100972-27fe-4ee6-8fb4-ec9b7931b409" providerId="ADAL" clId="{F37C4974-F220-459F-95C5-71112429BD42}" dt="2022-09-19T08:14:01.948" v="964"/>
          <ac:inkMkLst>
            <pc:docMk/>
            <pc:sldMk cId="269648014" sldId="613"/>
            <ac:inkMk id="42" creationId="{B0E75CB0-A9DB-4B7E-9EDD-5F09BF9C613A}"/>
          </ac:inkMkLst>
        </pc:inkChg>
        <pc:inkChg chg="add mod">
          <ac:chgData name="Deepika Vatsa" userId="f7100972-27fe-4ee6-8fb4-ec9b7931b409" providerId="ADAL" clId="{F37C4974-F220-459F-95C5-71112429BD42}" dt="2022-09-19T08:14:01.948" v="964"/>
          <ac:inkMkLst>
            <pc:docMk/>
            <pc:sldMk cId="269648014" sldId="613"/>
            <ac:inkMk id="43" creationId="{F172D0FA-F48B-4E58-B674-4ED97636F451}"/>
          </ac:inkMkLst>
        </pc:inkChg>
        <pc:inkChg chg="add mod">
          <ac:chgData name="Deepika Vatsa" userId="f7100972-27fe-4ee6-8fb4-ec9b7931b409" providerId="ADAL" clId="{F37C4974-F220-459F-95C5-71112429BD42}" dt="2022-09-19T08:14:01.948" v="964"/>
          <ac:inkMkLst>
            <pc:docMk/>
            <pc:sldMk cId="269648014" sldId="613"/>
            <ac:inkMk id="44" creationId="{5C06D8AD-79FB-42C3-A80A-13C3E50F53A2}"/>
          </ac:inkMkLst>
        </pc:inkChg>
        <pc:inkChg chg="add mod">
          <ac:chgData name="Deepika Vatsa" userId="f7100972-27fe-4ee6-8fb4-ec9b7931b409" providerId="ADAL" clId="{F37C4974-F220-459F-95C5-71112429BD42}" dt="2022-09-19T08:14:01.948" v="964"/>
          <ac:inkMkLst>
            <pc:docMk/>
            <pc:sldMk cId="269648014" sldId="613"/>
            <ac:inkMk id="45" creationId="{DC0595D8-AC14-42DF-A569-31D846DDE6A7}"/>
          </ac:inkMkLst>
        </pc:inkChg>
        <pc:inkChg chg="add mod">
          <ac:chgData name="Deepika Vatsa" userId="f7100972-27fe-4ee6-8fb4-ec9b7931b409" providerId="ADAL" clId="{F37C4974-F220-459F-95C5-71112429BD42}" dt="2022-09-19T08:14:01.948" v="964"/>
          <ac:inkMkLst>
            <pc:docMk/>
            <pc:sldMk cId="269648014" sldId="613"/>
            <ac:inkMk id="46" creationId="{B246A44C-AC53-4F25-A30E-231513D881A6}"/>
          </ac:inkMkLst>
        </pc:inkChg>
        <pc:inkChg chg="add mod">
          <ac:chgData name="Deepika Vatsa" userId="f7100972-27fe-4ee6-8fb4-ec9b7931b409" providerId="ADAL" clId="{F37C4974-F220-459F-95C5-71112429BD42}" dt="2022-09-19T08:14:01.948" v="964"/>
          <ac:inkMkLst>
            <pc:docMk/>
            <pc:sldMk cId="269648014" sldId="613"/>
            <ac:inkMk id="47" creationId="{69EAB268-07CF-4E95-965A-2BE2A2B5177B}"/>
          </ac:inkMkLst>
        </pc:inkChg>
        <pc:inkChg chg="add mod">
          <ac:chgData name="Deepika Vatsa" userId="f7100972-27fe-4ee6-8fb4-ec9b7931b409" providerId="ADAL" clId="{F37C4974-F220-459F-95C5-71112429BD42}" dt="2022-09-19T08:14:01.948" v="964"/>
          <ac:inkMkLst>
            <pc:docMk/>
            <pc:sldMk cId="269648014" sldId="613"/>
            <ac:inkMk id="48" creationId="{083F089E-9669-4FE7-B5E4-EA3E6380A628}"/>
          </ac:inkMkLst>
        </pc:inkChg>
        <pc:inkChg chg="add mod">
          <ac:chgData name="Deepika Vatsa" userId="f7100972-27fe-4ee6-8fb4-ec9b7931b409" providerId="ADAL" clId="{F37C4974-F220-459F-95C5-71112429BD42}" dt="2022-09-19T08:08:49.547" v="872"/>
          <ac:inkMkLst>
            <pc:docMk/>
            <pc:sldMk cId="269648014" sldId="613"/>
            <ac:inkMk id="52" creationId="{17E200D1-3AD3-45EA-A3DB-1050C7A7A449}"/>
          </ac:inkMkLst>
        </pc:inkChg>
        <pc:inkChg chg="add mod">
          <ac:chgData name="Deepika Vatsa" userId="f7100972-27fe-4ee6-8fb4-ec9b7931b409" providerId="ADAL" clId="{F37C4974-F220-459F-95C5-71112429BD42}" dt="2022-09-19T08:08:49.547" v="872"/>
          <ac:inkMkLst>
            <pc:docMk/>
            <pc:sldMk cId="269648014" sldId="613"/>
            <ac:inkMk id="53" creationId="{229B69F4-9875-4837-8BE4-6CA0C1BF78B4}"/>
          </ac:inkMkLst>
        </pc:inkChg>
        <pc:inkChg chg="add mod">
          <ac:chgData name="Deepika Vatsa" userId="f7100972-27fe-4ee6-8fb4-ec9b7931b409" providerId="ADAL" clId="{F37C4974-F220-459F-95C5-71112429BD42}" dt="2022-09-19T08:08:49.547" v="872"/>
          <ac:inkMkLst>
            <pc:docMk/>
            <pc:sldMk cId="269648014" sldId="613"/>
            <ac:inkMk id="54" creationId="{BBB9566D-9579-4324-A577-C844F54AD6C4}"/>
          </ac:inkMkLst>
        </pc:inkChg>
        <pc:inkChg chg="add mod">
          <ac:chgData name="Deepika Vatsa" userId="f7100972-27fe-4ee6-8fb4-ec9b7931b409" providerId="ADAL" clId="{F37C4974-F220-459F-95C5-71112429BD42}" dt="2022-09-19T08:08:49.547" v="872"/>
          <ac:inkMkLst>
            <pc:docMk/>
            <pc:sldMk cId="269648014" sldId="613"/>
            <ac:inkMk id="55" creationId="{4D190C14-6BD1-4458-8866-FA7CB4B1A3C0}"/>
          </ac:inkMkLst>
        </pc:inkChg>
        <pc:inkChg chg="add mod">
          <ac:chgData name="Deepika Vatsa" userId="f7100972-27fe-4ee6-8fb4-ec9b7931b409" providerId="ADAL" clId="{F37C4974-F220-459F-95C5-71112429BD42}" dt="2022-09-19T08:08:49.547" v="872"/>
          <ac:inkMkLst>
            <pc:docMk/>
            <pc:sldMk cId="269648014" sldId="613"/>
            <ac:inkMk id="56" creationId="{8EA920F4-4D63-4E35-AF1B-1E8B9D1204B3}"/>
          </ac:inkMkLst>
        </pc:inkChg>
        <pc:inkChg chg="add mod">
          <ac:chgData name="Deepika Vatsa" userId="f7100972-27fe-4ee6-8fb4-ec9b7931b409" providerId="ADAL" clId="{F37C4974-F220-459F-95C5-71112429BD42}" dt="2022-09-19T08:08:49.547" v="872"/>
          <ac:inkMkLst>
            <pc:docMk/>
            <pc:sldMk cId="269648014" sldId="613"/>
            <ac:inkMk id="57" creationId="{57191839-2FC1-441E-942C-2D0E889669B4}"/>
          </ac:inkMkLst>
        </pc:inkChg>
        <pc:inkChg chg="add mod">
          <ac:chgData name="Deepika Vatsa" userId="f7100972-27fe-4ee6-8fb4-ec9b7931b409" providerId="ADAL" clId="{F37C4974-F220-459F-95C5-71112429BD42}" dt="2022-09-19T08:08:49.547" v="872"/>
          <ac:inkMkLst>
            <pc:docMk/>
            <pc:sldMk cId="269648014" sldId="613"/>
            <ac:inkMk id="58" creationId="{E2E35FF6-3DC7-4BC5-B846-44B1C36ED1F7}"/>
          </ac:inkMkLst>
        </pc:inkChg>
        <pc:inkChg chg="add mod">
          <ac:chgData name="Deepika Vatsa" userId="f7100972-27fe-4ee6-8fb4-ec9b7931b409" providerId="ADAL" clId="{F37C4974-F220-459F-95C5-71112429BD42}" dt="2022-09-19T08:08:49.547" v="872"/>
          <ac:inkMkLst>
            <pc:docMk/>
            <pc:sldMk cId="269648014" sldId="613"/>
            <ac:inkMk id="59" creationId="{574BA270-21F2-4760-ABDD-B09EDFEADA77}"/>
          </ac:inkMkLst>
        </pc:inkChg>
        <pc:inkChg chg="add mod">
          <ac:chgData name="Deepika Vatsa" userId="f7100972-27fe-4ee6-8fb4-ec9b7931b409" providerId="ADAL" clId="{F37C4974-F220-459F-95C5-71112429BD42}" dt="2022-09-19T08:08:49.547" v="872"/>
          <ac:inkMkLst>
            <pc:docMk/>
            <pc:sldMk cId="269648014" sldId="613"/>
            <ac:inkMk id="60" creationId="{E81FBEAC-812C-42C0-A95D-51D8C7E447C7}"/>
          </ac:inkMkLst>
        </pc:inkChg>
        <pc:inkChg chg="add">
          <ac:chgData name="Deepika Vatsa" userId="f7100972-27fe-4ee6-8fb4-ec9b7931b409" providerId="ADAL" clId="{F37C4974-F220-459F-95C5-71112429BD42}" dt="2022-09-19T08:08:50.047" v="873" actId="9405"/>
          <ac:inkMkLst>
            <pc:docMk/>
            <pc:sldMk cId="269648014" sldId="613"/>
            <ac:inkMk id="62" creationId="{F3D92878-B160-45A0-9F2F-C21487712290}"/>
          </ac:inkMkLst>
        </pc:inkChg>
        <pc:inkChg chg="add mod">
          <ac:chgData name="Deepika Vatsa" userId="f7100972-27fe-4ee6-8fb4-ec9b7931b409" providerId="ADAL" clId="{F37C4974-F220-459F-95C5-71112429BD42}" dt="2022-09-19T08:09:16.556" v="877"/>
          <ac:inkMkLst>
            <pc:docMk/>
            <pc:sldMk cId="269648014" sldId="613"/>
            <ac:inkMk id="63" creationId="{9A2A4068-B72A-4AC1-93B0-E743DBA2E68F}"/>
          </ac:inkMkLst>
        </pc:inkChg>
        <pc:inkChg chg="add mod">
          <ac:chgData name="Deepika Vatsa" userId="f7100972-27fe-4ee6-8fb4-ec9b7931b409" providerId="ADAL" clId="{F37C4974-F220-459F-95C5-71112429BD42}" dt="2022-09-19T08:09:16.556" v="877"/>
          <ac:inkMkLst>
            <pc:docMk/>
            <pc:sldMk cId="269648014" sldId="613"/>
            <ac:inkMk id="64" creationId="{F3E7D1EC-11E9-4751-9B99-FE993CB92FF1}"/>
          </ac:inkMkLst>
        </pc:inkChg>
        <pc:inkChg chg="add mod">
          <ac:chgData name="Deepika Vatsa" userId="f7100972-27fe-4ee6-8fb4-ec9b7931b409" providerId="ADAL" clId="{F37C4974-F220-459F-95C5-71112429BD42}" dt="2022-09-19T08:09:16.556" v="877"/>
          <ac:inkMkLst>
            <pc:docMk/>
            <pc:sldMk cId="269648014" sldId="613"/>
            <ac:inkMk id="65" creationId="{18FF4495-6983-4EDF-AB27-2C52B71D4E13}"/>
          </ac:inkMkLst>
        </pc:inkChg>
        <pc:inkChg chg="add">
          <ac:chgData name="Deepika Vatsa" userId="f7100972-27fe-4ee6-8fb4-ec9b7931b409" providerId="ADAL" clId="{F37C4974-F220-459F-95C5-71112429BD42}" dt="2022-09-19T08:09:17.556" v="878" actId="9405"/>
          <ac:inkMkLst>
            <pc:docMk/>
            <pc:sldMk cId="269648014" sldId="613"/>
            <ac:inkMk id="67" creationId="{F5F4849F-0621-4062-95D6-F2B19A166EA5}"/>
          </ac:inkMkLst>
        </pc:inkChg>
        <pc:inkChg chg="add mod">
          <ac:chgData name="Deepika Vatsa" userId="f7100972-27fe-4ee6-8fb4-ec9b7931b409" providerId="ADAL" clId="{F37C4974-F220-459F-95C5-71112429BD42}" dt="2022-09-19T08:09:22.480" v="881"/>
          <ac:inkMkLst>
            <pc:docMk/>
            <pc:sldMk cId="269648014" sldId="613"/>
            <ac:inkMk id="68" creationId="{C99B7EE7-52BF-4506-B51E-AB25E73868DF}"/>
          </ac:inkMkLst>
        </pc:inkChg>
        <pc:inkChg chg="add mod">
          <ac:chgData name="Deepika Vatsa" userId="f7100972-27fe-4ee6-8fb4-ec9b7931b409" providerId="ADAL" clId="{F37C4974-F220-459F-95C5-71112429BD42}" dt="2022-09-19T08:09:22.480" v="881"/>
          <ac:inkMkLst>
            <pc:docMk/>
            <pc:sldMk cId="269648014" sldId="613"/>
            <ac:inkMk id="69" creationId="{CF290C49-79D8-445A-98C0-37E07A258AE1}"/>
          </ac:inkMkLst>
        </pc:inkChg>
        <pc:inkChg chg="add mod">
          <ac:chgData name="Deepika Vatsa" userId="f7100972-27fe-4ee6-8fb4-ec9b7931b409" providerId="ADAL" clId="{F37C4974-F220-459F-95C5-71112429BD42}" dt="2022-09-19T08:11:44.767" v="894"/>
          <ac:inkMkLst>
            <pc:docMk/>
            <pc:sldMk cId="269648014" sldId="613"/>
            <ac:inkMk id="71" creationId="{20403C09-E84F-4DA4-B4AF-BCC359802E4A}"/>
          </ac:inkMkLst>
        </pc:inkChg>
        <pc:inkChg chg="add mod">
          <ac:chgData name="Deepika Vatsa" userId="f7100972-27fe-4ee6-8fb4-ec9b7931b409" providerId="ADAL" clId="{F37C4974-F220-459F-95C5-71112429BD42}" dt="2022-09-19T08:11:44.767" v="894"/>
          <ac:inkMkLst>
            <pc:docMk/>
            <pc:sldMk cId="269648014" sldId="613"/>
            <ac:inkMk id="72" creationId="{68FD396A-450B-4EAC-9F23-5E4CE17E43DA}"/>
          </ac:inkMkLst>
        </pc:inkChg>
        <pc:inkChg chg="add mod">
          <ac:chgData name="Deepika Vatsa" userId="f7100972-27fe-4ee6-8fb4-ec9b7931b409" providerId="ADAL" clId="{F37C4974-F220-459F-95C5-71112429BD42}" dt="2022-09-19T08:11:48.238" v="899"/>
          <ac:inkMkLst>
            <pc:docMk/>
            <pc:sldMk cId="269648014" sldId="613"/>
            <ac:inkMk id="74" creationId="{AA484A0C-6055-4607-85DE-DBD6B3EF229E}"/>
          </ac:inkMkLst>
        </pc:inkChg>
        <pc:inkChg chg="add mod">
          <ac:chgData name="Deepika Vatsa" userId="f7100972-27fe-4ee6-8fb4-ec9b7931b409" providerId="ADAL" clId="{F37C4974-F220-459F-95C5-71112429BD42}" dt="2022-09-19T08:11:48.238" v="899"/>
          <ac:inkMkLst>
            <pc:docMk/>
            <pc:sldMk cId="269648014" sldId="613"/>
            <ac:inkMk id="75" creationId="{702390F2-58AA-4C4A-8F34-527FC2188C2E}"/>
          </ac:inkMkLst>
        </pc:inkChg>
        <pc:inkChg chg="add mod">
          <ac:chgData name="Deepika Vatsa" userId="f7100972-27fe-4ee6-8fb4-ec9b7931b409" providerId="ADAL" clId="{F37C4974-F220-459F-95C5-71112429BD42}" dt="2022-09-19T08:11:48.238" v="899"/>
          <ac:inkMkLst>
            <pc:docMk/>
            <pc:sldMk cId="269648014" sldId="613"/>
            <ac:inkMk id="76" creationId="{CC3CA776-C387-428B-8B1C-97BADBF48A22}"/>
          </ac:inkMkLst>
        </pc:inkChg>
        <pc:inkChg chg="add mod">
          <ac:chgData name="Deepika Vatsa" userId="f7100972-27fe-4ee6-8fb4-ec9b7931b409" providerId="ADAL" clId="{F37C4974-F220-459F-95C5-71112429BD42}" dt="2022-09-19T08:11:48.238" v="899"/>
          <ac:inkMkLst>
            <pc:docMk/>
            <pc:sldMk cId="269648014" sldId="613"/>
            <ac:inkMk id="77" creationId="{B966F8EB-8188-4162-AB1B-1B23F5DFCE80}"/>
          </ac:inkMkLst>
        </pc:inkChg>
        <pc:inkChg chg="add mod">
          <ac:chgData name="Deepika Vatsa" userId="f7100972-27fe-4ee6-8fb4-ec9b7931b409" providerId="ADAL" clId="{F37C4974-F220-459F-95C5-71112429BD42}" dt="2022-09-19T08:11:58.114" v="905"/>
          <ac:inkMkLst>
            <pc:docMk/>
            <pc:sldMk cId="269648014" sldId="613"/>
            <ac:inkMk id="79" creationId="{5F7924A7-C395-4F17-9D44-B82AAB51D050}"/>
          </ac:inkMkLst>
        </pc:inkChg>
        <pc:inkChg chg="add mod">
          <ac:chgData name="Deepika Vatsa" userId="f7100972-27fe-4ee6-8fb4-ec9b7931b409" providerId="ADAL" clId="{F37C4974-F220-459F-95C5-71112429BD42}" dt="2022-09-19T08:11:58.114" v="905"/>
          <ac:inkMkLst>
            <pc:docMk/>
            <pc:sldMk cId="269648014" sldId="613"/>
            <ac:inkMk id="80" creationId="{25B1EE90-FD9B-4441-AAEB-1922935D7361}"/>
          </ac:inkMkLst>
        </pc:inkChg>
        <pc:inkChg chg="add mod">
          <ac:chgData name="Deepika Vatsa" userId="f7100972-27fe-4ee6-8fb4-ec9b7931b409" providerId="ADAL" clId="{F37C4974-F220-459F-95C5-71112429BD42}" dt="2022-09-19T08:11:58.114" v="905"/>
          <ac:inkMkLst>
            <pc:docMk/>
            <pc:sldMk cId="269648014" sldId="613"/>
            <ac:inkMk id="81" creationId="{F0588423-EF8F-47EF-95F7-C714F03E0ABF}"/>
          </ac:inkMkLst>
        </pc:inkChg>
        <pc:inkChg chg="add mod">
          <ac:chgData name="Deepika Vatsa" userId="f7100972-27fe-4ee6-8fb4-ec9b7931b409" providerId="ADAL" clId="{F37C4974-F220-459F-95C5-71112429BD42}" dt="2022-09-19T08:11:58.114" v="905"/>
          <ac:inkMkLst>
            <pc:docMk/>
            <pc:sldMk cId="269648014" sldId="613"/>
            <ac:inkMk id="83" creationId="{EE675636-072E-477C-AE4F-AB9DA1B29514}"/>
          </ac:inkMkLst>
        </pc:inkChg>
        <pc:inkChg chg="add mod">
          <ac:chgData name="Deepika Vatsa" userId="f7100972-27fe-4ee6-8fb4-ec9b7931b409" providerId="ADAL" clId="{F37C4974-F220-459F-95C5-71112429BD42}" dt="2022-09-19T08:12:07.453" v="909"/>
          <ac:inkMkLst>
            <pc:docMk/>
            <pc:sldMk cId="269648014" sldId="613"/>
            <ac:inkMk id="85" creationId="{DA11688A-C061-42E2-A588-0AD072F95DDE}"/>
          </ac:inkMkLst>
        </pc:inkChg>
        <pc:inkChg chg="add mod">
          <ac:chgData name="Deepika Vatsa" userId="f7100972-27fe-4ee6-8fb4-ec9b7931b409" providerId="ADAL" clId="{F37C4974-F220-459F-95C5-71112429BD42}" dt="2022-09-19T08:12:07.453" v="909"/>
          <ac:inkMkLst>
            <pc:docMk/>
            <pc:sldMk cId="269648014" sldId="613"/>
            <ac:inkMk id="86" creationId="{A465A27A-3DA3-4A98-920A-8C28C70669B8}"/>
          </ac:inkMkLst>
        </pc:inkChg>
        <pc:inkChg chg="add mod">
          <ac:chgData name="Deepika Vatsa" userId="f7100972-27fe-4ee6-8fb4-ec9b7931b409" providerId="ADAL" clId="{F37C4974-F220-459F-95C5-71112429BD42}" dt="2022-09-19T08:12:07.453" v="909"/>
          <ac:inkMkLst>
            <pc:docMk/>
            <pc:sldMk cId="269648014" sldId="613"/>
            <ac:inkMk id="87" creationId="{67B5E534-4846-4B08-9E99-29CED963D67D}"/>
          </ac:inkMkLst>
        </pc:inkChg>
        <pc:inkChg chg="add mod">
          <ac:chgData name="Deepika Vatsa" userId="f7100972-27fe-4ee6-8fb4-ec9b7931b409" providerId="ADAL" clId="{F37C4974-F220-459F-95C5-71112429BD42}" dt="2022-09-19T08:14:01.948" v="964"/>
          <ac:inkMkLst>
            <pc:docMk/>
            <pc:sldMk cId="269648014" sldId="613"/>
            <ac:inkMk id="89" creationId="{517B50D8-5ADD-41BC-B8BB-EA8BA0E9AD74}"/>
          </ac:inkMkLst>
        </pc:inkChg>
        <pc:inkChg chg="add mod">
          <ac:chgData name="Deepika Vatsa" userId="f7100972-27fe-4ee6-8fb4-ec9b7931b409" providerId="ADAL" clId="{F37C4974-F220-459F-95C5-71112429BD42}" dt="2022-09-19T08:14:01.948" v="964"/>
          <ac:inkMkLst>
            <pc:docMk/>
            <pc:sldMk cId="269648014" sldId="613"/>
            <ac:inkMk id="90" creationId="{90E92BA8-87A3-4E82-A1CB-3DAF21BDB23D}"/>
          </ac:inkMkLst>
        </pc:inkChg>
        <pc:inkChg chg="add mod">
          <ac:chgData name="Deepika Vatsa" userId="f7100972-27fe-4ee6-8fb4-ec9b7931b409" providerId="ADAL" clId="{F37C4974-F220-459F-95C5-71112429BD42}" dt="2022-09-19T08:14:01.948" v="964"/>
          <ac:inkMkLst>
            <pc:docMk/>
            <pc:sldMk cId="269648014" sldId="613"/>
            <ac:inkMk id="91" creationId="{C809B65B-CB1E-4D2B-AE11-9E58618AB2AD}"/>
          </ac:inkMkLst>
        </pc:inkChg>
        <pc:inkChg chg="add mod">
          <ac:chgData name="Deepika Vatsa" userId="f7100972-27fe-4ee6-8fb4-ec9b7931b409" providerId="ADAL" clId="{F37C4974-F220-459F-95C5-71112429BD42}" dt="2022-09-19T08:14:01.948" v="964"/>
          <ac:inkMkLst>
            <pc:docMk/>
            <pc:sldMk cId="269648014" sldId="613"/>
            <ac:inkMk id="92" creationId="{7105899F-FAB0-43D6-9B9A-4DDCA786613B}"/>
          </ac:inkMkLst>
        </pc:inkChg>
        <pc:inkChg chg="add mod">
          <ac:chgData name="Deepika Vatsa" userId="f7100972-27fe-4ee6-8fb4-ec9b7931b409" providerId="ADAL" clId="{F37C4974-F220-459F-95C5-71112429BD42}" dt="2022-09-19T08:14:01.948" v="964"/>
          <ac:inkMkLst>
            <pc:docMk/>
            <pc:sldMk cId="269648014" sldId="613"/>
            <ac:inkMk id="93" creationId="{507C5F5E-82B9-405F-8EE1-08FFC2F58240}"/>
          </ac:inkMkLst>
        </pc:inkChg>
        <pc:inkChg chg="add mod">
          <ac:chgData name="Deepika Vatsa" userId="f7100972-27fe-4ee6-8fb4-ec9b7931b409" providerId="ADAL" clId="{F37C4974-F220-459F-95C5-71112429BD42}" dt="2022-09-19T08:14:01.948" v="964"/>
          <ac:inkMkLst>
            <pc:docMk/>
            <pc:sldMk cId="269648014" sldId="613"/>
            <ac:inkMk id="94" creationId="{58F12BFE-248A-4289-87C8-4589119EAF4D}"/>
          </ac:inkMkLst>
        </pc:inkChg>
        <pc:inkChg chg="add mod">
          <ac:chgData name="Deepika Vatsa" userId="f7100972-27fe-4ee6-8fb4-ec9b7931b409" providerId="ADAL" clId="{F37C4974-F220-459F-95C5-71112429BD42}" dt="2022-09-19T08:14:01.948" v="964"/>
          <ac:inkMkLst>
            <pc:docMk/>
            <pc:sldMk cId="269648014" sldId="613"/>
            <ac:inkMk id="95" creationId="{74038D49-1512-4979-B555-3186CB855625}"/>
          </ac:inkMkLst>
        </pc:inkChg>
        <pc:inkChg chg="add mod">
          <ac:chgData name="Deepika Vatsa" userId="f7100972-27fe-4ee6-8fb4-ec9b7931b409" providerId="ADAL" clId="{F37C4974-F220-459F-95C5-71112429BD42}" dt="2022-09-19T08:14:01.948" v="964"/>
          <ac:inkMkLst>
            <pc:docMk/>
            <pc:sldMk cId="269648014" sldId="613"/>
            <ac:inkMk id="96" creationId="{E9A0E426-8322-4A86-9784-A1594DBA2F85}"/>
          </ac:inkMkLst>
        </pc:inkChg>
        <pc:inkChg chg="add mod">
          <ac:chgData name="Deepika Vatsa" userId="f7100972-27fe-4ee6-8fb4-ec9b7931b409" providerId="ADAL" clId="{F37C4974-F220-459F-95C5-71112429BD42}" dt="2022-09-19T08:14:01.948" v="964"/>
          <ac:inkMkLst>
            <pc:docMk/>
            <pc:sldMk cId="269648014" sldId="613"/>
            <ac:inkMk id="97" creationId="{300D4208-B573-4A6E-83DB-2EE2C67454FC}"/>
          </ac:inkMkLst>
        </pc:inkChg>
        <pc:inkChg chg="add mod">
          <ac:chgData name="Deepika Vatsa" userId="f7100972-27fe-4ee6-8fb4-ec9b7931b409" providerId="ADAL" clId="{F37C4974-F220-459F-95C5-71112429BD42}" dt="2022-09-19T08:14:01.948" v="964"/>
          <ac:inkMkLst>
            <pc:docMk/>
            <pc:sldMk cId="269648014" sldId="613"/>
            <ac:inkMk id="98" creationId="{52C8654E-D543-48A0-9EB2-B74D5C72634E}"/>
          </ac:inkMkLst>
        </pc:inkChg>
        <pc:inkChg chg="add mod">
          <ac:chgData name="Deepika Vatsa" userId="f7100972-27fe-4ee6-8fb4-ec9b7931b409" providerId="ADAL" clId="{F37C4974-F220-459F-95C5-71112429BD42}" dt="2022-09-19T08:14:01.948" v="964"/>
          <ac:inkMkLst>
            <pc:docMk/>
            <pc:sldMk cId="269648014" sldId="613"/>
            <ac:inkMk id="99" creationId="{DC02903A-54C9-42C0-9C87-ACC61F073F32}"/>
          </ac:inkMkLst>
        </pc:inkChg>
        <pc:inkChg chg="add mod">
          <ac:chgData name="Deepika Vatsa" userId="f7100972-27fe-4ee6-8fb4-ec9b7931b409" providerId="ADAL" clId="{F37C4974-F220-459F-95C5-71112429BD42}" dt="2022-09-19T08:14:01.948" v="964"/>
          <ac:inkMkLst>
            <pc:docMk/>
            <pc:sldMk cId="269648014" sldId="613"/>
            <ac:inkMk id="100" creationId="{1911343D-66E6-434E-97D4-7BDCB19226A9}"/>
          </ac:inkMkLst>
        </pc:inkChg>
        <pc:inkChg chg="add mod">
          <ac:chgData name="Deepika Vatsa" userId="f7100972-27fe-4ee6-8fb4-ec9b7931b409" providerId="ADAL" clId="{F37C4974-F220-459F-95C5-71112429BD42}" dt="2022-09-19T08:14:01.948" v="964"/>
          <ac:inkMkLst>
            <pc:docMk/>
            <pc:sldMk cId="269648014" sldId="613"/>
            <ac:inkMk id="101" creationId="{6517866C-072A-42FE-977D-660E8203F1F1}"/>
          </ac:inkMkLst>
        </pc:inkChg>
        <pc:inkChg chg="add mod">
          <ac:chgData name="Deepika Vatsa" userId="f7100972-27fe-4ee6-8fb4-ec9b7931b409" providerId="ADAL" clId="{F37C4974-F220-459F-95C5-71112429BD42}" dt="2022-09-19T08:14:01.948" v="964"/>
          <ac:inkMkLst>
            <pc:docMk/>
            <pc:sldMk cId="269648014" sldId="613"/>
            <ac:inkMk id="102" creationId="{0E4CF9E1-952E-4AB6-AD10-8BC44CCC1245}"/>
          </ac:inkMkLst>
        </pc:inkChg>
        <pc:inkChg chg="add mod">
          <ac:chgData name="Deepika Vatsa" userId="f7100972-27fe-4ee6-8fb4-ec9b7931b409" providerId="ADAL" clId="{F37C4974-F220-459F-95C5-71112429BD42}" dt="2022-09-19T08:14:01.948" v="964"/>
          <ac:inkMkLst>
            <pc:docMk/>
            <pc:sldMk cId="269648014" sldId="613"/>
            <ac:inkMk id="103" creationId="{3D983410-4E9D-499D-AD6C-808FE5B1694F}"/>
          </ac:inkMkLst>
        </pc:inkChg>
        <pc:inkChg chg="add mod">
          <ac:chgData name="Deepika Vatsa" userId="f7100972-27fe-4ee6-8fb4-ec9b7931b409" providerId="ADAL" clId="{F37C4974-F220-459F-95C5-71112429BD42}" dt="2022-09-19T08:14:01.948" v="964"/>
          <ac:inkMkLst>
            <pc:docMk/>
            <pc:sldMk cId="269648014" sldId="613"/>
            <ac:inkMk id="104" creationId="{09FF7D1E-95A4-4537-8E89-25CBE9EA7388}"/>
          </ac:inkMkLst>
        </pc:inkChg>
        <pc:inkChg chg="add mod">
          <ac:chgData name="Deepika Vatsa" userId="f7100972-27fe-4ee6-8fb4-ec9b7931b409" providerId="ADAL" clId="{F37C4974-F220-459F-95C5-71112429BD42}" dt="2022-09-19T08:12:47.367" v="934"/>
          <ac:inkMkLst>
            <pc:docMk/>
            <pc:sldMk cId="269648014" sldId="613"/>
            <ac:inkMk id="110" creationId="{222CCA03-EDF9-4B1E-8B53-E0E630B2D6DE}"/>
          </ac:inkMkLst>
        </pc:inkChg>
        <pc:inkChg chg="add mod">
          <ac:chgData name="Deepika Vatsa" userId="f7100972-27fe-4ee6-8fb4-ec9b7931b409" providerId="ADAL" clId="{F37C4974-F220-459F-95C5-71112429BD42}" dt="2022-09-19T08:12:47.367" v="934"/>
          <ac:inkMkLst>
            <pc:docMk/>
            <pc:sldMk cId="269648014" sldId="613"/>
            <ac:inkMk id="111" creationId="{3ABB022D-9606-438B-8F30-D95CFB0D9E8F}"/>
          </ac:inkMkLst>
        </pc:inkChg>
        <pc:inkChg chg="add mod">
          <ac:chgData name="Deepika Vatsa" userId="f7100972-27fe-4ee6-8fb4-ec9b7931b409" providerId="ADAL" clId="{F37C4974-F220-459F-95C5-71112429BD42}" dt="2022-09-19T08:12:47.367" v="934"/>
          <ac:inkMkLst>
            <pc:docMk/>
            <pc:sldMk cId="269648014" sldId="613"/>
            <ac:inkMk id="112" creationId="{4AF31238-EBB7-452C-8A16-9F9C2B3313AC}"/>
          </ac:inkMkLst>
        </pc:inkChg>
        <pc:inkChg chg="add mod">
          <ac:chgData name="Deepika Vatsa" userId="f7100972-27fe-4ee6-8fb4-ec9b7931b409" providerId="ADAL" clId="{F37C4974-F220-459F-95C5-71112429BD42}" dt="2022-09-19T08:12:47.367" v="934"/>
          <ac:inkMkLst>
            <pc:docMk/>
            <pc:sldMk cId="269648014" sldId="613"/>
            <ac:inkMk id="113" creationId="{ED950E10-4E45-43B8-B1A7-3DE2125EE2A5}"/>
          </ac:inkMkLst>
        </pc:inkChg>
        <pc:inkChg chg="add mod">
          <ac:chgData name="Deepika Vatsa" userId="f7100972-27fe-4ee6-8fb4-ec9b7931b409" providerId="ADAL" clId="{F37C4974-F220-459F-95C5-71112429BD42}" dt="2022-09-19T08:12:47.367" v="934"/>
          <ac:inkMkLst>
            <pc:docMk/>
            <pc:sldMk cId="269648014" sldId="613"/>
            <ac:inkMk id="114" creationId="{27D606D6-8B7F-4AD5-B811-16D79FDB8023}"/>
          </ac:inkMkLst>
        </pc:inkChg>
        <pc:inkChg chg="add mod">
          <ac:chgData name="Deepika Vatsa" userId="f7100972-27fe-4ee6-8fb4-ec9b7931b409" providerId="ADAL" clId="{F37C4974-F220-459F-95C5-71112429BD42}" dt="2022-09-19T08:12:47.367" v="934"/>
          <ac:inkMkLst>
            <pc:docMk/>
            <pc:sldMk cId="269648014" sldId="613"/>
            <ac:inkMk id="115" creationId="{42ABD323-7000-4875-865E-37A402535223}"/>
          </ac:inkMkLst>
        </pc:inkChg>
        <pc:inkChg chg="add mod">
          <ac:chgData name="Deepika Vatsa" userId="f7100972-27fe-4ee6-8fb4-ec9b7931b409" providerId="ADAL" clId="{F37C4974-F220-459F-95C5-71112429BD42}" dt="2022-09-19T08:12:47.367" v="934"/>
          <ac:inkMkLst>
            <pc:docMk/>
            <pc:sldMk cId="269648014" sldId="613"/>
            <ac:inkMk id="116" creationId="{17323C44-352E-48A9-BD58-65A77EA706FC}"/>
          </ac:inkMkLst>
        </pc:inkChg>
        <pc:inkChg chg="add mod">
          <ac:chgData name="Deepika Vatsa" userId="f7100972-27fe-4ee6-8fb4-ec9b7931b409" providerId="ADAL" clId="{F37C4974-F220-459F-95C5-71112429BD42}" dt="2022-09-19T08:14:01.948" v="964"/>
          <ac:inkMkLst>
            <pc:docMk/>
            <pc:sldMk cId="269648014" sldId="613"/>
            <ac:inkMk id="120" creationId="{E182859A-AD74-46A2-9CB4-3860ADA1C375}"/>
          </ac:inkMkLst>
        </pc:inkChg>
        <pc:inkChg chg="add mod">
          <ac:chgData name="Deepika Vatsa" userId="f7100972-27fe-4ee6-8fb4-ec9b7931b409" providerId="ADAL" clId="{F37C4974-F220-459F-95C5-71112429BD42}" dt="2022-09-19T08:14:01.948" v="964"/>
          <ac:inkMkLst>
            <pc:docMk/>
            <pc:sldMk cId="269648014" sldId="613"/>
            <ac:inkMk id="121" creationId="{1EEA3096-D625-4A13-B7FF-1A65EBE6440D}"/>
          </ac:inkMkLst>
        </pc:inkChg>
        <pc:inkChg chg="add mod">
          <ac:chgData name="Deepika Vatsa" userId="f7100972-27fe-4ee6-8fb4-ec9b7931b409" providerId="ADAL" clId="{F37C4974-F220-459F-95C5-71112429BD42}" dt="2022-09-19T08:14:01.948" v="964"/>
          <ac:inkMkLst>
            <pc:docMk/>
            <pc:sldMk cId="269648014" sldId="613"/>
            <ac:inkMk id="122" creationId="{980C2585-5588-46A7-86D5-798F2B255065}"/>
          </ac:inkMkLst>
        </pc:inkChg>
        <pc:inkChg chg="add mod">
          <ac:chgData name="Deepika Vatsa" userId="f7100972-27fe-4ee6-8fb4-ec9b7931b409" providerId="ADAL" clId="{F37C4974-F220-459F-95C5-71112429BD42}" dt="2022-09-19T08:14:01.948" v="964"/>
          <ac:inkMkLst>
            <pc:docMk/>
            <pc:sldMk cId="269648014" sldId="613"/>
            <ac:inkMk id="123" creationId="{DCEB5E3F-F024-4D8C-8095-4F45B8528786}"/>
          </ac:inkMkLst>
        </pc:inkChg>
        <pc:inkChg chg="add mod">
          <ac:chgData name="Deepika Vatsa" userId="f7100972-27fe-4ee6-8fb4-ec9b7931b409" providerId="ADAL" clId="{F37C4974-F220-459F-95C5-71112429BD42}" dt="2022-09-19T08:14:01.948" v="964"/>
          <ac:inkMkLst>
            <pc:docMk/>
            <pc:sldMk cId="269648014" sldId="613"/>
            <ac:inkMk id="124" creationId="{20C23149-99CC-4E40-A1CA-5B0D5B0DA9AF}"/>
          </ac:inkMkLst>
        </pc:inkChg>
        <pc:inkChg chg="add mod">
          <ac:chgData name="Deepika Vatsa" userId="f7100972-27fe-4ee6-8fb4-ec9b7931b409" providerId="ADAL" clId="{F37C4974-F220-459F-95C5-71112429BD42}" dt="2022-09-19T08:14:01.948" v="964"/>
          <ac:inkMkLst>
            <pc:docMk/>
            <pc:sldMk cId="269648014" sldId="613"/>
            <ac:inkMk id="125" creationId="{117D5114-692D-449F-A323-7F9253430A2E}"/>
          </ac:inkMkLst>
        </pc:inkChg>
        <pc:inkChg chg="add mod">
          <ac:chgData name="Deepika Vatsa" userId="f7100972-27fe-4ee6-8fb4-ec9b7931b409" providerId="ADAL" clId="{F37C4974-F220-459F-95C5-71112429BD42}" dt="2022-09-19T08:14:01.948" v="964"/>
          <ac:inkMkLst>
            <pc:docMk/>
            <pc:sldMk cId="269648014" sldId="613"/>
            <ac:inkMk id="126" creationId="{FC7352BE-D89E-4D52-882A-A50AEC556FE9}"/>
          </ac:inkMkLst>
        </pc:inkChg>
        <pc:inkChg chg="add mod">
          <ac:chgData name="Deepika Vatsa" userId="f7100972-27fe-4ee6-8fb4-ec9b7931b409" providerId="ADAL" clId="{F37C4974-F220-459F-95C5-71112429BD42}" dt="2022-09-19T08:14:01.948" v="964"/>
          <ac:inkMkLst>
            <pc:docMk/>
            <pc:sldMk cId="269648014" sldId="613"/>
            <ac:inkMk id="127" creationId="{7651CA18-CBDC-46E4-995D-A279194F384C}"/>
          </ac:inkMkLst>
        </pc:inkChg>
        <pc:inkChg chg="add mod">
          <ac:chgData name="Deepika Vatsa" userId="f7100972-27fe-4ee6-8fb4-ec9b7931b409" providerId="ADAL" clId="{F37C4974-F220-459F-95C5-71112429BD42}" dt="2022-09-19T08:14:01.948" v="964"/>
          <ac:inkMkLst>
            <pc:docMk/>
            <pc:sldMk cId="269648014" sldId="613"/>
            <ac:inkMk id="128" creationId="{96B304DE-F15D-4712-8A3D-F0FBEC7A4FEA}"/>
          </ac:inkMkLst>
        </pc:inkChg>
        <pc:inkChg chg="add mod">
          <ac:chgData name="Deepika Vatsa" userId="f7100972-27fe-4ee6-8fb4-ec9b7931b409" providerId="ADAL" clId="{F37C4974-F220-459F-95C5-71112429BD42}" dt="2022-09-19T08:14:01.948" v="964"/>
          <ac:inkMkLst>
            <pc:docMk/>
            <pc:sldMk cId="269648014" sldId="613"/>
            <ac:inkMk id="129" creationId="{F86A22A1-DF48-46EA-89B6-F7DB5708427B}"/>
          </ac:inkMkLst>
        </pc:inkChg>
        <pc:inkChg chg="add mod">
          <ac:chgData name="Deepika Vatsa" userId="f7100972-27fe-4ee6-8fb4-ec9b7931b409" providerId="ADAL" clId="{F37C4974-F220-459F-95C5-71112429BD42}" dt="2022-09-19T08:14:01.948" v="964"/>
          <ac:inkMkLst>
            <pc:docMk/>
            <pc:sldMk cId="269648014" sldId="613"/>
            <ac:inkMk id="130" creationId="{3BC492EB-CADE-4687-A6D6-EA27451A5D64}"/>
          </ac:inkMkLst>
        </pc:inkChg>
        <pc:inkChg chg="add mod">
          <ac:chgData name="Deepika Vatsa" userId="f7100972-27fe-4ee6-8fb4-ec9b7931b409" providerId="ADAL" clId="{F37C4974-F220-459F-95C5-71112429BD42}" dt="2022-09-19T08:14:01.948" v="964"/>
          <ac:inkMkLst>
            <pc:docMk/>
            <pc:sldMk cId="269648014" sldId="613"/>
            <ac:inkMk id="131" creationId="{3FFA1801-7D04-4214-AAD4-BA48C5E1CDEE}"/>
          </ac:inkMkLst>
        </pc:inkChg>
        <pc:inkChg chg="add mod">
          <ac:chgData name="Deepika Vatsa" userId="f7100972-27fe-4ee6-8fb4-ec9b7931b409" providerId="ADAL" clId="{F37C4974-F220-459F-95C5-71112429BD42}" dt="2022-09-19T08:14:01.948" v="964"/>
          <ac:inkMkLst>
            <pc:docMk/>
            <pc:sldMk cId="269648014" sldId="613"/>
            <ac:inkMk id="132" creationId="{28C9901E-7FC8-4CB6-9EFC-3D51AC3889D2}"/>
          </ac:inkMkLst>
        </pc:inkChg>
        <pc:inkChg chg="add mod">
          <ac:chgData name="Deepika Vatsa" userId="f7100972-27fe-4ee6-8fb4-ec9b7931b409" providerId="ADAL" clId="{F37C4974-F220-459F-95C5-71112429BD42}" dt="2022-09-19T08:14:01.948" v="964"/>
          <ac:inkMkLst>
            <pc:docMk/>
            <pc:sldMk cId="269648014" sldId="613"/>
            <ac:inkMk id="133" creationId="{695BDB4F-E34C-464B-8B4B-C29B10D49F6A}"/>
          </ac:inkMkLst>
        </pc:inkChg>
        <pc:inkChg chg="add mod">
          <ac:chgData name="Deepika Vatsa" userId="f7100972-27fe-4ee6-8fb4-ec9b7931b409" providerId="ADAL" clId="{F37C4974-F220-459F-95C5-71112429BD42}" dt="2022-09-19T08:14:01.948" v="964"/>
          <ac:inkMkLst>
            <pc:docMk/>
            <pc:sldMk cId="269648014" sldId="613"/>
            <ac:inkMk id="134" creationId="{1956679D-DDDA-4C61-B06D-221E09E51FF1}"/>
          </ac:inkMkLst>
        </pc:inkChg>
        <pc:inkChg chg="add mod">
          <ac:chgData name="Deepika Vatsa" userId="f7100972-27fe-4ee6-8fb4-ec9b7931b409" providerId="ADAL" clId="{F37C4974-F220-459F-95C5-71112429BD42}" dt="2022-09-19T08:14:01.948" v="964"/>
          <ac:inkMkLst>
            <pc:docMk/>
            <pc:sldMk cId="269648014" sldId="613"/>
            <ac:inkMk id="139" creationId="{ED938E42-29C8-44F2-AB76-095D68422D77}"/>
          </ac:inkMkLst>
        </pc:inkChg>
        <pc:inkChg chg="add mod">
          <ac:chgData name="Deepika Vatsa" userId="f7100972-27fe-4ee6-8fb4-ec9b7931b409" providerId="ADAL" clId="{F37C4974-F220-459F-95C5-71112429BD42}" dt="2022-09-19T08:14:01.948" v="964"/>
          <ac:inkMkLst>
            <pc:docMk/>
            <pc:sldMk cId="269648014" sldId="613"/>
            <ac:inkMk id="140" creationId="{0CE96EB8-8019-42C6-B5C2-2CE83FA8BDEF}"/>
          </ac:inkMkLst>
        </pc:inkChg>
        <pc:inkChg chg="add mod">
          <ac:chgData name="Deepika Vatsa" userId="f7100972-27fe-4ee6-8fb4-ec9b7931b409" providerId="ADAL" clId="{F37C4974-F220-459F-95C5-71112429BD42}" dt="2022-09-19T08:14:01.948" v="964"/>
          <ac:inkMkLst>
            <pc:docMk/>
            <pc:sldMk cId="269648014" sldId="613"/>
            <ac:inkMk id="141" creationId="{321FC71C-451C-47A6-A01E-580A8AE4E565}"/>
          </ac:inkMkLst>
        </pc:inkChg>
        <pc:inkChg chg="add mod">
          <ac:chgData name="Deepika Vatsa" userId="f7100972-27fe-4ee6-8fb4-ec9b7931b409" providerId="ADAL" clId="{F37C4974-F220-459F-95C5-71112429BD42}" dt="2022-09-19T08:14:01.948" v="964"/>
          <ac:inkMkLst>
            <pc:docMk/>
            <pc:sldMk cId="269648014" sldId="613"/>
            <ac:inkMk id="142" creationId="{9DF5034C-17C7-4D98-87B4-B6FC9C49CECF}"/>
          </ac:inkMkLst>
        </pc:inkChg>
        <pc:inkChg chg="add mod">
          <ac:chgData name="Deepika Vatsa" userId="f7100972-27fe-4ee6-8fb4-ec9b7931b409" providerId="ADAL" clId="{F37C4974-F220-459F-95C5-71112429BD42}" dt="2022-09-19T08:14:01.948" v="964"/>
          <ac:inkMkLst>
            <pc:docMk/>
            <pc:sldMk cId="269648014" sldId="613"/>
            <ac:inkMk id="143" creationId="{2E948FAC-445F-4EC3-9969-D90C475C310D}"/>
          </ac:inkMkLst>
        </pc:inkChg>
        <pc:inkChg chg="add mod">
          <ac:chgData name="Deepika Vatsa" userId="f7100972-27fe-4ee6-8fb4-ec9b7931b409" providerId="ADAL" clId="{F37C4974-F220-459F-95C5-71112429BD42}" dt="2022-09-19T08:14:01.948" v="964"/>
          <ac:inkMkLst>
            <pc:docMk/>
            <pc:sldMk cId="269648014" sldId="613"/>
            <ac:inkMk id="144" creationId="{FF7211E3-FD88-4B85-9A84-3E9C8DD481AC}"/>
          </ac:inkMkLst>
        </pc:inkChg>
        <pc:inkChg chg="add mod">
          <ac:chgData name="Deepika Vatsa" userId="f7100972-27fe-4ee6-8fb4-ec9b7931b409" providerId="ADAL" clId="{F37C4974-F220-459F-95C5-71112429BD42}" dt="2022-09-19T08:14:01.948" v="964"/>
          <ac:inkMkLst>
            <pc:docMk/>
            <pc:sldMk cId="269648014" sldId="613"/>
            <ac:inkMk id="145" creationId="{7E727B73-0C19-4DC8-9146-2AB89370ABE2}"/>
          </ac:inkMkLst>
        </pc:inkChg>
        <pc:inkChg chg="add mod">
          <ac:chgData name="Deepika Vatsa" userId="f7100972-27fe-4ee6-8fb4-ec9b7931b409" providerId="ADAL" clId="{F37C4974-F220-459F-95C5-71112429BD42}" dt="2022-09-19T08:14:01.948" v="964"/>
          <ac:inkMkLst>
            <pc:docMk/>
            <pc:sldMk cId="269648014" sldId="613"/>
            <ac:inkMk id="146" creationId="{B2BBFD9C-8A58-42B8-8F64-E138E94DB21E}"/>
          </ac:inkMkLst>
        </pc:inkChg>
        <pc:inkChg chg="add mod">
          <ac:chgData name="Deepika Vatsa" userId="f7100972-27fe-4ee6-8fb4-ec9b7931b409" providerId="ADAL" clId="{F37C4974-F220-459F-95C5-71112429BD42}" dt="2022-09-19T08:14:01.948" v="964"/>
          <ac:inkMkLst>
            <pc:docMk/>
            <pc:sldMk cId="269648014" sldId="613"/>
            <ac:inkMk id="147" creationId="{E34B80EE-5EDE-4B4C-9127-8CEDD24582B2}"/>
          </ac:inkMkLst>
        </pc:inkChg>
        <pc:inkChg chg="add mod">
          <ac:chgData name="Deepika Vatsa" userId="f7100972-27fe-4ee6-8fb4-ec9b7931b409" providerId="ADAL" clId="{F37C4974-F220-459F-95C5-71112429BD42}" dt="2022-09-19T08:14:01.948" v="964"/>
          <ac:inkMkLst>
            <pc:docMk/>
            <pc:sldMk cId="269648014" sldId="613"/>
            <ac:inkMk id="148" creationId="{CDCCAD7B-8C4B-48DB-91A7-728DB7C15279}"/>
          </ac:inkMkLst>
        </pc:inkChg>
        <pc:inkChg chg="add mod">
          <ac:chgData name="Deepika Vatsa" userId="f7100972-27fe-4ee6-8fb4-ec9b7931b409" providerId="ADAL" clId="{F37C4974-F220-459F-95C5-71112429BD42}" dt="2022-09-19T08:14:01.948" v="964"/>
          <ac:inkMkLst>
            <pc:docMk/>
            <pc:sldMk cId="269648014" sldId="613"/>
            <ac:inkMk id="149" creationId="{5C0E613F-A202-4919-AD0A-05659A7BB9DB}"/>
          </ac:inkMkLst>
        </pc:inkChg>
        <pc:inkChg chg="add mod">
          <ac:chgData name="Deepika Vatsa" userId="f7100972-27fe-4ee6-8fb4-ec9b7931b409" providerId="ADAL" clId="{F37C4974-F220-459F-95C5-71112429BD42}" dt="2022-09-19T08:14:01.948" v="964"/>
          <ac:inkMkLst>
            <pc:docMk/>
            <pc:sldMk cId="269648014" sldId="613"/>
            <ac:inkMk id="152" creationId="{1959BBB6-36BC-44EB-87CC-3D88892259FF}"/>
          </ac:inkMkLst>
        </pc:inkChg>
      </pc:sldChg>
      <pc:sldChg chg="addSp delSp modSp add mod modShow">
        <pc:chgData name="Deepika Vatsa" userId="f7100972-27fe-4ee6-8fb4-ec9b7931b409" providerId="ADAL" clId="{F37C4974-F220-459F-95C5-71112429BD42}" dt="2022-09-19T08:10:39.277" v="891" actId="729"/>
        <pc:sldMkLst>
          <pc:docMk/>
          <pc:sldMk cId="1407935678" sldId="614"/>
        </pc:sldMkLst>
        <pc:spChg chg="del">
          <ac:chgData name="Deepika Vatsa" userId="f7100972-27fe-4ee6-8fb4-ec9b7931b409" providerId="ADAL" clId="{F37C4974-F220-459F-95C5-71112429BD42}" dt="2022-09-19T08:10:09.838" v="884" actId="478"/>
          <ac:spMkLst>
            <pc:docMk/>
            <pc:sldMk cId="1407935678" sldId="614"/>
            <ac:spMk id="9" creationId="{55A5BFD8-4962-4C89-86F0-4A582AD35F41}"/>
          </ac:spMkLst>
        </pc:spChg>
        <pc:picChg chg="del">
          <ac:chgData name="Deepika Vatsa" userId="f7100972-27fe-4ee6-8fb4-ec9b7931b409" providerId="ADAL" clId="{F37C4974-F220-459F-95C5-71112429BD42}" dt="2022-09-19T08:10:06.560" v="883" actId="478"/>
          <ac:picMkLst>
            <pc:docMk/>
            <pc:sldMk cId="1407935678" sldId="614"/>
            <ac:picMk id="4" creationId="{05A48E4F-27E6-44B4-AE0B-E5C3E58572AB}"/>
          </ac:picMkLst>
        </pc:picChg>
        <pc:picChg chg="add mod modCrop">
          <ac:chgData name="Deepika Vatsa" userId="f7100972-27fe-4ee6-8fb4-ec9b7931b409" providerId="ADAL" clId="{F37C4974-F220-459F-95C5-71112429BD42}" dt="2022-09-19T08:10:31.547" v="890" actId="1076"/>
          <ac:picMkLst>
            <pc:docMk/>
            <pc:sldMk cId="1407935678" sldId="614"/>
            <ac:picMk id="5" creationId="{34C7D6B1-41CA-4CC2-B4B0-3C77A845A3A9}"/>
          </ac:picMkLst>
        </pc:picChg>
      </pc:sldChg>
      <pc:sldChg chg="addSp delSp modSp add mod">
        <pc:chgData name="Deepika Vatsa" userId="f7100972-27fe-4ee6-8fb4-ec9b7931b409" providerId="ADAL" clId="{F37C4974-F220-459F-95C5-71112429BD42}" dt="2022-09-19T08:32:24.736" v="1503"/>
        <pc:sldMkLst>
          <pc:docMk/>
          <pc:sldMk cId="4132447863" sldId="615"/>
        </pc:sldMkLst>
        <pc:spChg chg="mod">
          <ac:chgData name="Deepika Vatsa" userId="f7100972-27fe-4ee6-8fb4-ec9b7931b409" providerId="ADAL" clId="{F37C4974-F220-459F-95C5-71112429BD42}" dt="2022-09-19T08:32:24.736" v="1503"/>
          <ac:spMkLst>
            <pc:docMk/>
            <pc:sldMk cId="4132447863" sldId="615"/>
            <ac:spMk id="2" creationId="{6167DC2D-0072-445E-8CB3-E53407061CE7}"/>
          </ac:spMkLst>
        </pc:spChg>
        <pc:spChg chg="mod">
          <ac:chgData name="Deepika Vatsa" userId="f7100972-27fe-4ee6-8fb4-ec9b7931b409" providerId="ADAL" clId="{F37C4974-F220-459F-95C5-71112429BD42}" dt="2022-09-19T08:27:08.115" v="1140" actId="6549"/>
          <ac:spMkLst>
            <pc:docMk/>
            <pc:sldMk cId="4132447863" sldId="615"/>
            <ac:spMk id="9" creationId="{55A5BFD8-4962-4C89-86F0-4A582AD35F41}"/>
          </ac:spMkLst>
        </pc:spChg>
        <pc:spChg chg="add mod">
          <ac:chgData name="Deepika Vatsa" userId="f7100972-27fe-4ee6-8fb4-ec9b7931b409" providerId="ADAL" clId="{F37C4974-F220-459F-95C5-71112429BD42}" dt="2022-09-19T08:32:11.972" v="1500" actId="6549"/>
          <ac:spMkLst>
            <pc:docMk/>
            <pc:sldMk cId="4132447863" sldId="615"/>
            <ac:spMk id="10" creationId="{4F2ED7C6-5391-4400-A901-97E30C84194B}"/>
          </ac:spMkLst>
        </pc:spChg>
        <pc:spChg chg="add del mod">
          <ac:chgData name="Deepika Vatsa" userId="f7100972-27fe-4ee6-8fb4-ec9b7931b409" providerId="ADAL" clId="{F37C4974-F220-459F-95C5-71112429BD42}" dt="2022-09-19T08:28:50.357" v="1170"/>
          <ac:spMkLst>
            <pc:docMk/>
            <pc:sldMk cId="4132447863" sldId="615"/>
            <ac:spMk id="11" creationId="{58C9DEDF-BB6A-4C55-8B44-53695F7095B7}"/>
          </ac:spMkLst>
        </pc:spChg>
        <pc:picChg chg="del">
          <ac:chgData name="Deepika Vatsa" userId="f7100972-27fe-4ee6-8fb4-ec9b7931b409" providerId="ADAL" clId="{F37C4974-F220-459F-95C5-71112429BD42}" dt="2022-09-19T08:27:09.892" v="1141" actId="478"/>
          <ac:picMkLst>
            <pc:docMk/>
            <pc:sldMk cId="4132447863" sldId="615"/>
            <ac:picMk id="5" creationId="{EA9D5853-3535-4F78-99B7-3831A2C9175E}"/>
          </ac:picMkLst>
        </pc:picChg>
      </pc:sldChg>
      <pc:sldChg chg="addSp delSp modSp add mod ord modNotesTx">
        <pc:chgData name="Deepika Vatsa" userId="f7100972-27fe-4ee6-8fb4-ec9b7931b409" providerId="ADAL" clId="{F37C4974-F220-459F-95C5-71112429BD42}" dt="2022-09-19T10:23:11.770" v="2834" actId="20577"/>
        <pc:sldMkLst>
          <pc:docMk/>
          <pc:sldMk cId="1334213142" sldId="616"/>
        </pc:sldMkLst>
        <pc:spChg chg="mod">
          <ac:chgData name="Deepika Vatsa" userId="f7100972-27fe-4ee6-8fb4-ec9b7931b409" providerId="ADAL" clId="{F37C4974-F220-459F-95C5-71112429BD42}" dt="2022-09-19T10:13:58.734" v="2605" actId="20577"/>
          <ac:spMkLst>
            <pc:docMk/>
            <pc:sldMk cId="1334213142" sldId="616"/>
            <ac:spMk id="2" creationId="{6167DC2D-0072-445E-8CB3-E53407061CE7}"/>
          </ac:spMkLst>
        </pc:spChg>
        <pc:spChg chg="del">
          <ac:chgData name="Deepika Vatsa" userId="f7100972-27fe-4ee6-8fb4-ec9b7931b409" providerId="ADAL" clId="{F37C4974-F220-459F-95C5-71112429BD42}" dt="2022-09-19T08:35:59.437" v="1522" actId="478"/>
          <ac:spMkLst>
            <pc:docMk/>
            <pc:sldMk cId="1334213142" sldId="616"/>
            <ac:spMk id="9" creationId="{55A5BFD8-4962-4C89-86F0-4A582AD35F41}"/>
          </ac:spMkLst>
        </pc:spChg>
        <pc:grpChg chg="mod">
          <ac:chgData name="Deepika Vatsa" userId="f7100972-27fe-4ee6-8fb4-ec9b7931b409" providerId="ADAL" clId="{F37C4974-F220-459F-95C5-71112429BD42}" dt="2022-09-19T10:13:53.902" v="2597" actId="1037"/>
          <ac:grpSpMkLst>
            <pc:docMk/>
            <pc:sldMk cId="1334213142" sldId="616"/>
            <ac:grpSpMk id="10" creationId="{DAA5C413-5CBD-49CD-A85E-E1DADAD65677}"/>
          </ac:grpSpMkLst>
        </pc:grpChg>
        <pc:grpChg chg="mod">
          <ac:chgData name="Deepika Vatsa" userId="f7100972-27fe-4ee6-8fb4-ec9b7931b409" providerId="ADAL" clId="{F37C4974-F220-459F-95C5-71112429BD42}" dt="2022-09-19T10:13:53.902" v="2597" actId="1037"/>
          <ac:grpSpMkLst>
            <pc:docMk/>
            <pc:sldMk cId="1334213142" sldId="616"/>
            <ac:grpSpMk id="13" creationId="{40BD9DBF-BEE5-40D8-9666-A639660D46B5}"/>
          </ac:grpSpMkLst>
        </pc:grpChg>
        <pc:grpChg chg="del mod">
          <ac:chgData name="Deepika Vatsa" userId="f7100972-27fe-4ee6-8fb4-ec9b7931b409" providerId="ADAL" clId="{F37C4974-F220-459F-95C5-71112429BD42}" dt="2022-09-19T08:41:14.254" v="1604"/>
          <ac:grpSpMkLst>
            <pc:docMk/>
            <pc:sldMk cId="1334213142" sldId="616"/>
            <ac:grpSpMk id="23" creationId="{B0327512-9892-4FD5-951C-C4381D2DA79D}"/>
          </ac:grpSpMkLst>
        </pc:grpChg>
        <pc:grpChg chg="mod">
          <ac:chgData name="Deepika Vatsa" userId="f7100972-27fe-4ee6-8fb4-ec9b7931b409" providerId="ADAL" clId="{F37C4974-F220-459F-95C5-71112429BD42}" dt="2022-09-19T10:13:53.902" v="2597" actId="1037"/>
          <ac:grpSpMkLst>
            <pc:docMk/>
            <pc:sldMk cId="1334213142" sldId="616"/>
            <ac:grpSpMk id="26" creationId="{DEAEA110-2281-485B-9696-F764688132B3}"/>
          </ac:grpSpMkLst>
        </pc:grpChg>
        <pc:grpChg chg="del mod">
          <ac:chgData name="Deepika Vatsa" userId="f7100972-27fe-4ee6-8fb4-ec9b7931b409" providerId="ADAL" clId="{F37C4974-F220-459F-95C5-71112429BD42}" dt="2022-09-19T10:18:09.170" v="2700"/>
          <ac:grpSpMkLst>
            <pc:docMk/>
            <pc:sldMk cId="1334213142" sldId="616"/>
            <ac:grpSpMk id="37" creationId="{CF298112-E136-4A6E-8583-D41BF05E9F6F}"/>
          </ac:grpSpMkLst>
        </pc:grpChg>
        <pc:grpChg chg="del mod">
          <ac:chgData name="Deepika Vatsa" userId="f7100972-27fe-4ee6-8fb4-ec9b7931b409" providerId="ADAL" clId="{F37C4974-F220-459F-95C5-71112429BD42}" dt="2022-09-19T10:18:09.170" v="2700"/>
          <ac:grpSpMkLst>
            <pc:docMk/>
            <pc:sldMk cId="1334213142" sldId="616"/>
            <ac:grpSpMk id="38" creationId="{56CDBE3A-A29B-4808-BA6E-7D0B4357624C}"/>
          </ac:grpSpMkLst>
        </pc:grpChg>
        <pc:grpChg chg="del mod">
          <ac:chgData name="Deepika Vatsa" userId="f7100972-27fe-4ee6-8fb4-ec9b7931b409" providerId="ADAL" clId="{F37C4974-F220-459F-95C5-71112429BD42}" dt="2022-09-19T10:15:13.660" v="2630"/>
          <ac:grpSpMkLst>
            <pc:docMk/>
            <pc:sldMk cId="1334213142" sldId="616"/>
            <ac:grpSpMk id="52" creationId="{E55E3C6A-829A-4A8B-BB7A-B66AD0398D3E}"/>
          </ac:grpSpMkLst>
        </pc:grpChg>
        <pc:grpChg chg="del mod">
          <ac:chgData name="Deepika Vatsa" userId="f7100972-27fe-4ee6-8fb4-ec9b7931b409" providerId="ADAL" clId="{F37C4974-F220-459F-95C5-71112429BD42}" dt="2022-09-19T10:18:09.170" v="2700"/>
          <ac:grpSpMkLst>
            <pc:docMk/>
            <pc:sldMk cId="1334213142" sldId="616"/>
            <ac:grpSpMk id="53" creationId="{EF4A32AD-88D6-40E5-9E7C-30C98230FF39}"/>
          </ac:grpSpMkLst>
        </pc:grpChg>
        <pc:grpChg chg="del mod">
          <ac:chgData name="Deepika Vatsa" userId="f7100972-27fe-4ee6-8fb4-ec9b7931b409" providerId="ADAL" clId="{F37C4974-F220-459F-95C5-71112429BD42}" dt="2022-09-19T10:18:09.170" v="2700"/>
          <ac:grpSpMkLst>
            <pc:docMk/>
            <pc:sldMk cId="1334213142" sldId="616"/>
            <ac:grpSpMk id="54" creationId="{1CF9EC90-2FA5-42F1-AD3E-58BC86901999}"/>
          </ac:grpSpMkLst>
        </pc:grpChg>
        <pc:grpChg chg="del mod">
          <ac:chgData name="Deepika Vatsa" userId="f7100972-27fe-4ee6-8fb4-ec9b7931b409" providerId="ADAL" clId="{F37C4974-F220-459F-95C5-71112429BD42}" dt="2022-09-19T10:15:41.910" v="2641"/>
          <ac:grpSpMkLst>
            <pc:docMk/>
            <pc:sldMk cId="1334213142" sldId="616"/>
            <ac:grpSpMk id="63" creationId="{63514078-6274-49D8-977F-5AE0A3A91356}"/>
          </ac:grpSpMkLst>
        </pc:grpChg>
        <pc:grpChg chg="mod">
          <ac:chgData name="Deepika Vatsa" userId="f7100972-27fe-4ee6-8fb4-ec9b7931b409" providerId="ADAL" clId="{F37C4974-F220-459F-95C5-71112429BD42}" dt="2022-09-19T10:15:40.669" v="2639"/>
          <ac:grpSpMkLst>
            <pc:docMk/>
            <pc:sldMk cId="1334213142" sldId="616"/>
            <ac:grpSpMk id="1024" creationId="{0B0F3C15-EACB-4929-AB34-7191BD4DD3BF}"/>
          </ac:grpSpMkLst>
        </pc:grpChg>
        <pc:grpChg chg="mod">
          <ac:chgData name="Deepika Vatsa" userId="f7100972-27fe-4ee6-8fb4-ec9b7931b409" providerId="ADAL" clId="{F37C4974-F220-459F-95C5-71112429BD42}" dt="2022-09-19T10:15:40.669" v="2639"/>
          <ac:grpSpMkLst>
            <pc:docMk/>
            <pc:sldMk cId="1334213142" sldId="616"/>
            <ac:grpSpMk id="1025" creationId="{AC01AD80-CFE9-46CD-A590-4CC6E47815E9}"/>
          </ac:grpSpMkLst>
        </pc:grpChg>
        <pc:grpChg chg="mod">
          <ac:chgData name="Deepika Vatsa" userId="f7100972-27fe-4ee6-8fb4-ec9b7931b409" providerId="ADAL" clId="{F37C4974-F220-459F-95C5-71112429BD42}" dt="2022-09-19T10:15:41.910" v="2641"/>
          <ac:grpSpMkLst>
            <pc:docMk/>
            <pc:sldMk cId="1334213142" sldId="616"/>
            <ac:grpSpMk id="1028" creationId="{082089DF-3EF8-42C0-BBD9-9609FA64DFD4}"/>
          </ac:grpSpMkLst>
        </pc:grpChg>
        <pc:grpChg chg="mod">
          <ac:chgData name="Deepika Vatsa" userId="f7100972-27fe-4ee6-8fb4-ec9b7931b409" providerId="ADAL" clId="{F37C4974-F220-459F-95C5-71112429BD42}" dt="2022-09-19T10:16:52.765" v="2651"/>
          <ac:grpSpMkLst>
            <pc:docMk/>
            <pc:sldMk cId="1334213142" sldId="616"/>
            <ac:grpSpMk id="1038" creationId="{51838E93-5FFF-41DE-9231-E77900C225DD}"/>
          </ac:grpSpMkLst>
        </pc:grpChg>
        <pc:grpChg chg="mod">
          <ac:chgData name="Deepika Vatsa" userId="f7100972-27fe-4ee6-8fb4-ec9b7931b409" providerId="ADAL" clId="{F37C4974-F220-459F-95C5-71112429BD42}" dt="2022-09-19T10:16:58.851" v="2657"/>
          <ac:grpSpMkLst>
            <pc:docMk/>
            <pc:sldMk cId="1334213142" sldId="616"/>
            <ac:grpSpMk id="1044" creationId="{6D37F5CB-1C0F-40C5-9AD0-D3BC7EBB955E}"/>
          </ac:grpSpMkLst>
        </pc:grpChg>
        <pc:grpChg chg="mod">
          <ac:chgData name="Deepika Vatsa" userId="f7100972-27fe-4ee6-8fb4-ec9b7931b409" providerId="ADAL" clId="{F37C4974-F220-459F-95C5-71112429BD42}" dt="2022-09-19T10:17:01.339" v="2662"/>
          <ac:grpSpMkLst>
            <pc:docMk/>
            <pc:sldMk cId="1334213142" sldId="616"/>
            <ac:grpSpMk id="1049" creationId="{DF9BB435-5FD6-4528-B26A-711B19AC9FCB}"/>
          </ac:grpSpMkLst>
        </pc:grpChg>
        <pc:grpChg chg="del mod">
          <ac:chgData name="Deepika Vatsa" userId="f7100972-27fe-4ee6-8fb4-ec9b7931b409" providerId="ADAL" clId="{F37C4974-F220-459F-95C5-71112429BD42}" dt="2022-09-19T10:17:11.306" v="2672"/>
          <ac:grpSpMkLst>
            <pc:docMk/>
            <pc:sldMk cId="1334213142" sldId="616"/>
            <ac:grpSpMk id="1059" creationId="{D5033CA6-4633-4D12-909D-5E1666E40FC3}"/>
          </ac:grpSpMkLst>
        </pc:grpChg>
        <pc:grpChg chg="mod">
          <ac:chgData name="Deepika Vatsa" userId="f7100972-27fe-4ee6-8fb4-ec9b7931b409" providerId="ADAL" clId="{F37C4974-F220-459F-95C5-71112429BD42}" dt="2022-09-19T10:17:11.306" v="2672"/>
          <ac:grpSpMkLst>
            <pc:docMk/>
            <pc:sldMk cId="1334213142" sldId="616"/>
            <ac:grpSpMk id="1060" creationId="{6F2A8F7F-070C-4051-BD51-692999D5A4DA}"/>
          </ac:grpSpMkLst>
        </pc:grpChg>
        <pc:grpChg chg="del mod">
          <ac:chgData name="Deepika Vatsa" userId="f7100972-27fe-4ee6-8fb4-ec9b7931b409" providerId="ADAL" clId="{F37C4974-F220-459F-95C5-71112429BD42}" dt="2022-09-19T10:18:09.170" v="2700"/>
          <ac:grpSpMkLst>
            <pc:docMk/>
            <pc:sldMk cId="1334213142" sldId="616"/>
            <ac:grpSpMk id="1088" creationId="{B681BBBB-5AC1-4582-90AD-C2DC9AEA6114}"/>
          </ac:grpSpMkLst>
        </pc:grpChg>
        <pc:grpChg chg="del mod">
          <ac:chgData name="Deepika Vatsa" userId="f7100972-27fe-4ee6-8fb4-ec9b7931b409" providerId="ADAL" clId="{F37C4974-F220-459F-95C5-71112429BD42}" dt="2022-09-19T10:18:09.170" v="2700"/>
          <ac:grpSpMkLst>
            <pc:docMk/>
            <pc:sldMk cId="1334213142" sldId="616"/>
            <ac:grpSpMk id="1089" creationId="{7EE0E299-9835-4700-A7AF-24FFB544575F}"/>
          </ac:grpSpMkLst>
        </pc:grpChg>
        <pc:grpChg chg="del mod">
          <ac:chgData name="Deepika Vatsa" userId="f7100972-27fe-4ee6-8fb4-ec9b7931b409" providerId="ADAL" clId="{F37C4974-F220-459F-95C5-71112429BD42}" dt="2022-09-19T10:18:09.170" v="2700"/>
          <ac:grpSpMkLst>
            <pc:docMk/>
            <pc:sldMk cId="1334213142" sldId="616"/>
            <ac:grpSpMk id="1090" creationId="{7486532F-94EA-4791-B139-FBE4708B22C4}"/>
          </ac:grpSpMkLst>
        </pc:grpChg>
        <pc:grpChg chg="del mod">
          <ac:chgData name="Deepika Vatsa" userId="f7100972-27fe-4ee6-8fb4-ec9b7931b409" providerId="ADAL" clId="{F37C4974-F220-459F-95C5-71112429BD42}" dt="2022-09-19T10:18:09.170" v="2700"/>
          <ac:grpSpMkLst>
            <pc:docMk/>
            <pc:sldMk cId="1334213142" sldId="616"/>
            <ac:grpSpMk id="1091" creationId="{E7B2378B-02DD-478E-84D7-F1F06B592309}"/>
          </ac:grpSpMkLst>
        </pc:grpChg>
        <pc:grpChg chg="mod">
          <ac:chgData name="Deepika Vatsa" userId="f7100972-27fe-4ee6-8fb4-ec9b7931b409" providerId="ADAL" clId="{F37C4974-F220-459F-95C5-71112429BD42}" dt="2022-09-19T10:18:09.170" v="2700"/>
          <ac:grpSpMkLst>
            <pc:docMk/>
            <pc:sldMk cId="1334213142" sldId="616"/>
            <ac:grpSpMk id="1092" creationId="{90D2D0EB-A669-4B2C-8CF2-7D1F5BD836F2}"/>
          </ac:grpSpMkLst>
        </pc:grpChg>
        <pc:grpChg chg="mod">
          <ac:chgData name="Deepika Vatsa" userId="f7100972-27fe-4ee6-8fb4-ec9b7931b409" providerId="ADAL" clId="{F37C4974-F220-459F-95C5-71112429BD42}" dt="2022-09-19T10:20:48.103" v="2711"/>
          <ac:grpSpMkLst>
            <pc:docMk/>
            <pc:sldMk cId="1334213142" sldId="616"/>
            <ac:grpSpMk id="1101" creationId="{E501806F-FFC8-4CC6-88C1-3C88CFFDF106}"/>
          </ac:grpSpMkLst>
        </pc:grpChg>
        <pc:grpChg chg="mod">
          <ac:chgData name="Deepika Vatsa" userId="f7100972-27fe-4ee6-8fb4-ec9b7931b409" providerId="ADAL" clId="{F37C4974-F220-459F-95C5-71112429BD42}" dt="2022-09-19T10:20:48.103" v="2711"/>
          <ac:grpSpMkLst>
            <pc:docMk/>
            <pc:sldMk cId="1334213142" sldId="616"/>
            <ac:grpSpMk id="1102" creationId="{DA6CE2A8-12DC-458D-AA4C-14015FAD0D68}"/>
          </ac:grpSpMkLst>
        </pc:grpChg>
        <pc:grpChg chg="mod">
          <ac:chgData name="Deepika Vatsa" userId="f7100972-27fe-4ee6-8fb4-ec9b7931b409" providerId="ADAL" clId="{F37C4974-F220-459F-95C5-71112429BD42}" dt="2022-09-19T10:20:54.454" v="2717"/>
          <ac:grpSpMkLst>
            <pc:docMk/>
            <pc:sldMk cId="1334213142" sldId="616"/>
            <ac:grpSpMk id="1108" creationId="{AA019F09-97C6-412A-A7DD-6608047A492E}"/>
          </ac:grpSpMkLst>
        </pc:grpChg>
        <pc:grpChg chg="mod">
          <ac:chgData name="Deepika Vatsa" userId="f7100972-27fe-4ee6-8fb4-ec9b7931b409" providerId="ADAL" clId="{F37C4974-F220-459F-95C5-71112429BD42}" dt="2022-09-19T10:20:54.454" v="2717"/>
          <ac:grpSpMkLst>
            <pc:docMk/>
            <pc:sldMk cId="1334213142" sldId="616"/>
            <ac:grpSpMk id="1109" creationId="{045FD20A-E872-4089-A6AD-6D4B6950282C}"/>
          </ac:grpSpMkLst>
        </pc:grpChg>
        <pc:picChg chg="del">
          <ac:chgData name="Deepika Vatsa" userId="f7100972-27fe-4ee6-8fb4-ec9b7931b409" providerId="ADAL" clId="{F37C4974-F220-459F-95C5-71112429BD42}" dt="2022-09-19T08:36:01.344" v="1523" actId="478"/>
          <ac:picMkLst>
            <pc:docMk/>
            <pc:sldMk cId="1334213142" sldId="616"/>
            <ac:picMk id="5" creationId="{EA9D5853-3535-4F78-99B7-3831A2C9175E}"/>
          </ac:picMkLst>
        </pc:picChg>
        <pc:picChg chg="add mod">
          <ac:chgData name="Deepika Vatsa" userId="f7100972-27fe-4ee6-8fb4-ec9b7931b409" providerId="ADAL" clId="{F37C4974-F220-459F-95C5-71112429BD42}" dt="2022-09-19T10:13:47.165" v="2574" actId="1076"/>
          <ac:picMkLst>
            <pc:docMk/>
            <pc:sldMk cId="1334213142" sldId="616"/>
            <ac:picMk id="1026" creationId="{CB4655F8-6F20-4898-B1EB-FBDCD61A1D6D}"/>
          </ac:picMkLst>
        </pc:picChg>
        <pc:inkChg chg="add mod">
          <ac:chgData name="Deepika Vatsa" userId="f7100972-27fe-4ee6-8fb4-ec9b7931b409" providerId="ADAL" clId="{F37C4974-F220-459F-95C5-71112429BD42}" dt="2022-09-19T10:13:53.902" v="2597" actId="1037"/>
          <ac:inkMkLst>
            <pc:docMk/>
            <pc:sldMk cId="1334213142" sldId="616"/>
            <ac:inkMk id="3" creationId="{3937D611-702E-4B27-84FD-10089D3C310B}"/>
          </ac:inkMkLst>
        </pc:inkChg>
        <pc:inkChg chg="add mod">
          <ac:chgData name="Deepika Vatsa" userId="f7100972-27fe-4ee6-8fb4-ec9b7931b409" providerId="ADAL" clId="{F37C4974-F220-459F-95C5-71112429BD42}" dt="2022-09-19T08:41:00.888" v="1592"/>
          <ac:inkMkLst>
            <pc:docMk/>
            <pc:sldMk cId="1334213142" sldId="616"/>
            <ac:inkMk id="4" creationId="{DFD53704-DC14-4086-B8AC-41493E2397B4}"/>
          </ac:inkMkLst>
        </pc:inkChg>
        <pc:inkChg chg="add mod">
          <ac:chgData name="Deepika Vatsa" userId="f7100972-27fe-4ee6-8fb4-ec9b7931b409" providerId="ADAL" clId="{F37C4974-F220-459F-95C5-71112429BD42}" dt="2022-09-19T08:41:00.888" v="1592"/>
          <ac:inkMkLst>
            <pc:docMk/>
            <pc:sldMk cId="1334213142" sldId="616"/>
            <ac:inkMk id="7" creationId="{A5E97A10-3801-4FFD-AC17-5CD9BD24B587}"/>
          </ac:inkMkLst>
        </pc:inkChg>
        <pc:inkChg chg="add mod">
          <ac:chgData name="Deepika Vatsa" userId="f7100972-27fe-4ee6-8fb4-ec9b7931b409" providerId="ADAL" clId="{F37C4974-F220-459F-95C5-71112429BD42}" dt="2022-09-19T08:41:00.888" v="1592"/>
          <ac:inkMkLst>
            <pc:docMk/>
            <pc:sldMk cId="1334213142" sldId="616"/>
            <ac:inkMk id="8" creationId="{21EE6DAE-1085-4A47-AB3A-8D6A7FBCAD4D}"/>
          </ac:inkMkLst>
        </pc:inkChg>
        <pc:inkChg chg="add mod">
          <ac:chgData name="Deepika Vatsa" userId="f7100972-27fe-4ee6-8fb4-ec9b7931b409" providerId="ADAL" clId="{F37C4974-F220-459F-95C5-71112429BD42}" dt="2022-09-19T08:41:05.296" v="1595"/>
          <ac:inkMkLst>
            <pc:docMk/>
            <pc:sldMk cId="1334213142" sldId="616"/>
            <ac:inkMk id="11" creationId="{B843406E-34B1-4E96-86D9-AE95E6B1BF67}"/>
          </ac:inkMkLst>
        </pc:inkChg>
        <pc:inkChg chg="add mod">
          <ac:chgData name="Deepika Vatsa" userId="f7100972-27fe-4ee6-8fb4-ec9b7931b409" providerId="ADAL" clId="{F37C4974-F220-459F-95C5-71112429BD42}" dt="2022-09-19T08:41:05.296" v="1595"/>
          <ac:inkMkLst>
            <pc:docMk/>
            <pc:sldMk cId="1334213142" sldId="616"/>
            <ac:inkMk id="12" creationId="{013F2739-0A64-4D7E-B65E-24F2E13C3731}"/>
          </ac:inkMkLst>
        </pc:inkChg>
        <pc:inkChg chg="add mod">
          <ac:chgData name="Deepika Vatsa" userId="f7100972-27fe-4ee6-8fb4-ec9b7931b409" providerId="ADAL" clId="{F37C4974-F220-459F-95C5-71112429BD42}" dt="2022-09-19T10:13:53.902" v="2597" actId="1037"/>
          <ac:inkMkLst>
            <pc:docMk/>
            <pc:sldMk cId="1334213142" sldId="616"/>
            <ac:inkMk id="14" creationId="{AC9BD753-8D11-4E87-9B6E-EE3B1AF3A31C}"/>
          </ac:inkMkLst>
        </pc:inkChg>
        <pc:inkChg chg="add mod">
          <ac:chgData name="Deepika Vatsa" userId="f7100972-27fe-4ee6-8fb4-ec9b7931b409" providerId="ADAL" clId="{F37C4974-F220-459F-95C5-71112429BD42}" dt="2022-09-19T08:41:14.254" v="1604"/>
          <ac:inkMkLst>
            <pc:docMk/>
            <pc:sldMk cId="1334213142" sldId="616"/>
            <ac:inkMk id="16" creationId="{7254EAC7-4E6C-4764-9755-C47258172B57}"/>
          </ac:inkMkLst>
        </pc:inkChg>
        <pc:inkChg chg="add mod">
          <ac:chgData name="Deepika Vatsa" userId="f7100972-27fe-4ee6-8fb4-ec9b7931b409" providerId="ADAL" clId="{F37C4974-F220-459F-95C5-71112429BD42}" dt="2022-09-19T08:41:14.254" v="1604"/>
          <ac:inkMkLst>
            <pc:docMk/>
            <pc:sldMk cId="1334213142" sldId="616"/>
            <ac:inkMk id="18" creationId="{A2AB9589-9FE7-4CFD-BF51-EC937B49AE3C}"/>
          </ac:inkMkLst>
        </pc:inkChg>
        <pc:inkChg chg="add mod">
          <ac:chgData name="Deepika Vatsa" userId="f7100972-27fe-4ee6-8fb4-ec9b7931b409" providerId="ADAL" clId="{F37C4974-F220-459F-95C5-71112429BD42}" dt="2022-09-19T08:41:14.254" v="1604"/>
          <ac:inkMkLst>
            <pc:docMk/>
            <pc:sldMk cId="1334213142" sldId="616"/>
            <ac:inkMk id="20" creationId="{4BF6186F-B920-4A9F-B6AF-C528169C13EF}"/>
          </ac:inkMkLst>
        </pc:inkChg>
        <pc:inkChg chg="add mod">
          <ac:chgData name="Deepika Vatsa" userId="f7100972-27fe-4ee6-8fb4-ec9b7931b409" providerId="ADAL" clId="{F37C4974-F220-459F-95C5-71112429BD42}" dt="2022-09-19T08:41:14.254" v="1604"/>
          <ac:inkMkLst>
            <pc:docMk/>
            <pc:sldMk cId="1334213142" sldId="616"/>
            <ac:inkMk id="22" creationId="{3F8D28CD-70D3-4313-AC72-E2A90D4292E2}"/>
          </ac:inkMkLst>
        </pc:inkChg>
        <pc:inkChg chg="add mod">
          <ac:chgData name="Deepika Vatsa" userId="f7100972-27fe-4ee6-8fb4-ec9b7931b409" providerId="ADAL" clId="{F37C4974-F220-459F-95C5-71112429BD42}" dt="2022-09-19T08:41:14.254" v="1604"/>
          <ac:inkMkLst>
            <pc:docMk/>
            <pc:sldMk cId="1334213142" sldId="616"/>
            <ac:inkMk id="24" creationId="{C9EAE889-D2F2-4E58-9AEB-1B664D3ADF26}"/>
          </ac:inkMkLst>
        </pc:inkChg>
        <pc:inkChg chg="add mod">
          <ac:chgData name="Deepika Vatsa" userId="f7100972-27fe-4ee6-8fb4-ec9b7931b409" providerId="ADAL" clId="{F37C4974-F220-459F-95C5-71112429BD42}" dt="2022-09-19T08:41:14.254" v="1604"/>
          <ac:inkMkLst>
            <pc:docMk/>
            <pc:sldMk cId="1334213142" sldId="616"/>
            <ac:inkMk id="25" creationId="{D38A8B32-382E-4399-8EE3-E712B8DB9CF4}"/>
          </ac:inkMkLst>
        </pc:inkChg>
        <pc:inkChg chg="add mod">
          <ac:chgData name="Deepika Vatsa" userId="f7100972-27fe-4ee6-8fb4-ec9b7931b409" providerId="ADAL" clId="{F37C4974-F220-459F-95C5-71112429BD42}" dt="2022-09-19T10:18:09.170" v="2700"/>
          <ac:inkMkLst>
            <pc:docMk/>
            <pc:sldMk cId="1334213142" sldId="616"/>
            <ac:inkMk id="27" creationId="{15468D81-A7B0-470E-96BD-B524CCC90BF7}"/>
          </ac:inkMkLst>
        </pc:inkChg>
        <pc:inkChg chg="add mod">
          <ac:chgData name="Deepika Vatsa" userId="f7100972-27fe-4ee6-8fb4-ec9b7931b409" providerId="ADAL" clId="{F37C4974-F220-459F-95C5-71112429BD42}" dt="2022-09-19T10:18:09.170" v="2700"/>
          <ac:inkMkLst>
            <pc:docMk/>
            <pc:sldMk cId="1334213142" sldId="616"/>
            <ac:inkMk id="28" creationId="{2B3BEA2F-8800-4C78-9363-3B157EA795AC}"/>
          </ac:inkMkLst>
        </pc:inkChg>
        <pc:inkChg chg="add mod">
          <ac:chgData name="Deepika Vatsa" userId="f7100972-27fe-4ee6-8fb4-ec9b7931b409" providerId="ADAL" clId="{F37C4974-F220-459F-95C5-71112429BD42}" dt="2022-09-19T10:18:09.170" v="2700"/>
          <ac:inkMkLst>
            <pc:docMk/>
            <pc:sldMk cId="1334213142" sldId="616"/>
            <ac:inkMk id="29" creationId="{69CACA53-20F4-41F3-B1CA-B798F0DEB7FE}"/>
          </ac:inkMkLst>
        </pc:inkChg>
        <pc:inkChg chg="add mod">
          <ac:chgData name="Deepika Vatsa" userId="f7100972-27fe-4ee6-8fb4-ec9b7931b409" providerId="ADAL" clId="{F37C4974-F220-459F-95C5-71112429BD42}" dt="2022-09-19T10:18:09.170" v="2700"/>
          <ac:inkMkLst>
            <pc:docMk/>
            <pc:sldMk cId="1334213142" sldId="616"/>
            <ac:inkMk id="30" creationId="{83A316BB-E728-494E-82AA-64B6505867AF}"/>
          </ac:inkMkLst>
        </pc:inkChg>
        <pc:inkChg chg="add mod">
          <ac:chgData name="Deepika Vatsa" userId="f7100972-27fe-4ee6-8fb4-ec9b7931b409" providerId="ADAL" clId="{F37C4974-F220-459F-95C5-71112429BD42}" dt="2022-09-19T10:18:09.170" v="2700"/>
          <ac:inkMkLst>
            <pc:docMk/>
            <pc:sldMk cId="1334213142" sldId="616"/>
            <ac:inkMk id="31" creationId="{C6667D68-8325-4CC9-9872-B6DC691213BF}"/>
          </ac:inkMkLst>
        </pc:inkChg>
        <pc:inkChg chg="add mod">
          <ac:chgData name="Deepika Vatsa" userId="f7100972-27fe-4ee6-8fb4-ec9b7931b409" providerId="ADAL" clId="{F37C4974-F220-459F-95C5-71112429BD42}" dt="2022-09-19T10:18:09.170" v="2700"/>
          <ac:inkMkLst>
            <pc:docMk/>
            <pc:sldMk cId="1334213142" sldId="616"/>
            <ac:inkMk id="32" creationId="{B8F2A2CF-9D69-4F85-BFAC-883E4EC09269}"/>
          </ac:inkMkLst>
        </pc:inkChg>
        <pc:inkChg chg="add mod">
          <ac:chgData name="Deepika Vatsa" userId="f7100972-27fe-4ee6-8fb4-ec9b7931b409" providerId="ADAL" clId="{F37C4974-F220-459F-95C5-71112429BD42}" dt="2022-09-19T10:18:09.170" v="2700"/>
          <ac:inkMkLst>
            <pc:docMk/>
            <pc:sldMk cId="1334213142" sldId="616"/>
            <ac:inkMk id="33" creationId="{702FBA82-ABB4-4A90-85D5-DA0CA9B15B6C}"/>
          </ac:inkMkLst>
        </pc:inkChg>
        <pc:inkChg chg="add mod">
          <ac:chgData name="Deepika Vatsa" userId="f7100972-27fe-4ee6-8fb4-ec9b7931b409" providerId="ADAL" clId="{F37C4974-F220-459F-95C5-71112429BD42}" dt="2022-09-19T10:18:09.170" v="2700"/>
          <ac:inkMkLst>
            <pc:docMk/>
            <pc:sldMk cId="1334213142" sldId="616"/>
            <ac:inkMk id="34" creationId="{5663F742-7876-4A85-A5EA-1CB518EB9111}"/>
          </ac:inkMkLst>
        </pc:inkChg>
        <pc:inkChg chg="add mod">
          <ac:chgData name="Deepika Vatsa" userId="f7100972-27fe-4ee6-8fb4-ec9b7931b409" providerId="ADAL" clId="{F37C4974-F220-459F-95C5-71112429BD42}" dt="2022-09-19T10:18:09.170" v="2700"/>
          <ac:inkMkLst>
            <pc:docMk/>
            <pc:sldMk cId="1334213142" sldId="616"/>
            <ac:inkMk id="35" creationId="{57274405-82EA-43FD-BE06-B58DFA035741}"/>
          </ac:inkMkLst>
        </pc:inkChg>
        <pc:inkChg chg="add mod">
          <ac:chgData name="Deepika Vatsa" userId="f7100972-27fe-4ee6-8fb4-ec9b7931b409" providerId="ADAL" clId="{F37C4974-F220-459F-95C5-71112429BD42}" dt="2022-09-19T10:18:09.170" v="2700"/>
          <ac:inkMkLst>
            <pc:docMk/>
            <pc:sldMk cId="1334213142" sldId="616"/>
            <ac:inkMk id="36" creationId="{2AAD0079-9597-4C09-A944-7CC8BC83B1CF}"/>
          </ac:inkMkLst>
        </pc:inkChg>
        <pc:inkChg chg="add mod">
          <ac:chgData name="Deepika Vatsa" userId="f7100972-27fe-4ee6-8fb4-ec9b7931b409" providerId="ADAL" clId="{F37C4974-F220-459F-95C5-71112429BD42}" dt="2022-09-19T10:18:09.170" v="2700"/>
          <ac:inkMkLst>
            <pc:docMk/>
            <pc:sldMk cId="1334213142" sldId="616"/>
            <ac:inkMk id="39" creationId="{D2F62BF4-ACC2-466D-B0AB-7B895F6010FA}"/>
          </ac:inkMkLst>
        </pc:inkChg>
        <pc:inkChg chg="add mod">
          <ac:chgData name="Deepika Vatsa" userId="f7100972-27fe-4ee6-8fb4-ec9b7931b409" providerId="ADAL" clId="{F37C4974-F220-459F-95C5-71112429BD42}" dt="2022-09-19T10:18:09.170" v="2700"/>
          <ac:inkMkLst>
            <pc:docMk/>
            <pc:sldMk cId="1334213142" sldId="616"/>
            <ac:inkMk id="40" creationId="{8D5898EC-FBB0-4F9B-918E-1D3A87752857}"/>
          </ac:inkMkLst>
        </pc:inkChg>
        <pc:inkChg chg="add mod">
          <ac:chgData name="Deepika Vatsa" userId="f7100972-27fe-4ee6-8fb4-ec9b7931b409" providerId="ADAL" clId="{F37C4974-F220-459F-95C5-71112429BD42}" dt="2022-09-19T10:18:09.170" v="2700"/>
          <ac:inkMkLst>
            <pc:docMk/>
            <pc:sldMk cId="1334213142" sldId="616"/>
            <ac:inkMk id="41" creationId="{0931DB16-4864-4745-A72F-3ACC4C7C509D}"/>
          </ac:inkMkLst>
        </pc:inkChg>
        <pc:inkChg chg="add mod">
          <ac:chgData name="Deepika Vatsa" userId="f7100972-27fe-4ee6-8fb4-ec9b7931b409" providerId="ADAL" clId="{F37C4974-F220-459F-95C5-71112429BD42}" dt="2022-09-19T10:18:09.170" v="2700"/>
          <ac:inkMkLst>
            <pc:docMk/>
            <pc:sldMk cId="1334213142" sldId="616"/>
            <ac:inkMk id="42" creationId="{C356BAFC-D48B-4A02-A8B6-1B5A5DD77FE2}"/>
          </ac:inkMkLst>
        </pc:inkChg>
        <pc:inkChg chg="add mod">
          <ac:chgData name="Deepika Vatsa" userId="f7100972-27fe-4ee6-8fb4-ec9b7931b409" providerId="ADAL" clId="{F37C4974-F220-459F-95C5-71112429BD42}" dt="2022-09-19T10:18:09.170" v="2700"/>
          <ac:inkMkLst>
            <pc:docMk/>
            <pc:sldMk cId="1334213142" sldId="616"/>
            <ac:inkMk id="43" creationId="{B0F0E73B-EE18-465B-9EA7-B041EEF81609}"/>
          </ac:inkMkLst>
        </pc:inkChg>
        <pc:inkChg chg="add mod">
          <ac:chgData name="Deepika Vatsa" userId="f7100972-27fe-4ee6-8fb4-ec9b7931b409" providerId="ADAL" clId="{F37C4974-F220-459F-95C5-71112429BD42}" dt="2022-09-19T10:18:09.170" v="2700"/>
          <ac:inkMkLst>
            <pc:docMk/>
            <pc:sldMk cId="1334213142" sldId="616"/>
            <ac:inkMk id="44" creationId="{8D177BFC-14D6-47E8-A6CA-91056EC28479}"/>
          </ac:inkMkLst>
        </pc:inkChg>
        <pc:inkChg chg="add mod">
          <ac:chgData name="Deepika Vatsa" userId="f7100972-27fe-4ee6-8fb4-ec9b7931b409" providerId="ADAL" clId="{F37C4974-F220-459F-95C5-71112429BD42}" dt="2022-09-19T10:18:09.170" v="2700"/>
          <ac:inkMkLst>
            <pc:docMk/>
            <pc:sldMk cId="1334213142" sldId="616"/>
            <ac:inkMk id="45" creationId="{AF12A8C6-7ABD-422B-9836-55C3FBB8D3F3}"/>
          </ac:inkMkLst>
        </pc:inkChg>
        <pc:inkChg chg="add mod">
          <ac:chgData name="Deepika Vatsa" userId="f7100972-27fe-4ee6-8fb4-ec9b7931b409" providerId="ADAL" clId="{F37C4974-F220-459F-95C5-71112429BD42}" dt="2022-09-19T10:18:09.170" v="2700"/>
          <ac:inkMkLst>
            <pc:docMk/>
            <pc:sldMk cId="1334213142" sldId="616"/>
            <ac:inkMk id="46" creationId="{965CFEA2-338B-41B9-BF33-B2C33CF20E67}"/>
          </ac:inkMkLst>
        </pc:inkChg>
        <pc:inkChg chg="add mod">
          <ac:chgData name="Deepika Vatsa" userId="f7100972-27fe-4ee6-8fb4-ec9b7931b409" providerId="ADAL" clId="{F37C4974-F220-459F-95C5-71112429BD42}" dt="2022-09-19T10:18:09.170" v="2700"/>
          <ac:inkMkLst>
            <pc:docMk/>
            <pc:sldMk cId="1334213142" sldId="616"/>
            <ac:inkMk id="47" creationId="{0F4C2C11-DFD2-4858-94B6-5A0DBBFCECC0}"/>
          </ac:inkMkLst>
        </pc:inkChg>
        <pc:inkChg chg="add mod">
          <ac:chgData name="Deepika Vatsa" userId="f7100972-27fe-4ee6-8fb4-ec9b7931b409" providerId="ADAL" clId="{F37C4974-F220-459F-95C5-71112429BD42}" dt="2022-09-19T10:18:09.170" v="2700"/>
          <ac:inkMkLst>
            <pc:docMk/>
            <pc:sldMk cId="1334213142" sldId="616"/>
            <ac:inkMk id="48" creationId="{0733F33E-68A2-46C7-BFF3-A10E120687E5}"/>
          </ac:inkMkLst>
        </pc:inkChg>
        <pc:inkChg chg="add mod">
          <ac:chgData name="Deepika Vatsa" userId="f7100972-27fe-4ee6-8fb4-ec9b7931b409" providerId="ADAL" clId="{F37C4974-F220-459F-95C5-71112429BD42}" dt="2022-09-19T10:18:09.170" v="2700"/>
          <ac:inkMkLst>
            <pc:docMk/>
            <pc:sldMk cId="1334213142" sldId="616"/>
            <ac:inkMk id="49" creationId="{956AE4EF-EA21-47C8-B838-A95A2E4125B7}"/>
          </ac:inkMkLst>
        </pc:inkChg>
        <pc:inkChg chg="add mod">
          <ac:chgData name="Deepika Vatsa" userId="f7100972-27fe-4ee6-8fb4-ec9b7931b409" providerId="ADAL" clId="{F37C4974-F220-459F-95C5-71112429BD42}" dt="2022-09-19T10:18:09.170" v="2700"/>
          <ac:inkMkLst>
            <pc:docMk/>
            <pc:sldMk cId="1334213142" sldId="616"/>
            <ac:inkMk id="50" creationId="{AC395820-5ABF-4A5D-AF13-96E55FF3DA0A}"/>
          </ac:inkMkLst>
        </pc:inkChg>
        <pc:inkChg chg="add mod">
          <ac:chgData name="Deepika Vatsa" userId="f7100972-27fe-4ee6-8fb4-ec9b7931b409" providerId="ADAL" clId="{F37C4974-F220-459F-95C5-71112429BD42}" dt="2022-09-19T10:18:09.170" v="2700"/>
          <ac:inkMkLst>
            <pc:docMk/>
            <pc:sldMk cId="1334213142" sldId="616"/>
            <ac:inkMk id="51" creationId="{806620E7-2EAF-41B4-959C-8E51D2E96C74}"/>
          </ac:inkMkLst>
        </pc:inkChg>
        <pc:inkChg chg="add">
          <ac:chgData name="Deepika Vatsa" userId="f7100972-27fe-4ee6-8fb4-ec9b7931b409" providerId="ADAL" clId="{F37C4974-F220-459F-95C5-71112429BD42}" dt="2022-09-19T10:15:31.214" v="2631" actId="9405"/>
          <ac:inkMkLst>
            <pc:docMk/>
            <pc:sldMk cId="1334213142" sldId="616"/>
            <ac:inkMk id="55" creationId="{4152F260-19EA-4630-83D8-0C9F5C47B26D}"/>
          </ac:inkMkLst>
        </pc:inkChg>
        <pc:inkChg chg="add mod">
          <ac:chgData name="Deepika Vatsa" userId="f7100972-27fe-4ee6-8fb4-ec9b7931b409" providerId="ADAL" clId="{F37C4974-F220-459F-95C5-71112429BD42}" dt="2022-09-19T10:15:40.669" v="2639"/>
          <ac:inkMkLst>
            <pc:docMk/>
            <pc:sldMk cId="1334213142" sldId="616"/>
            <ac:inkMk id="56" creationId="{7A6F2EB5-61B2-4593-80FB-4BDE3B003FCE}"/>
          </ac:inkMkLst>
        </pc:inkChg>
        <pc:inkChg chg="add mod">
          <ac:chgData name="Deepika Vatsa" userId="f7100972-27fe-4ee6-8fb4-ec9b7931b409" providerId="ADAL" clId="{F37C4974-F220-459F-95C5-71112429BD42}" dt="2022-09-19T10:15:40.669" v="2639"/>
          <ac:inkMkLst>
            <pc:docMk/>
            <pc:sldMk cId="1334213142" sldId="616"/>
            <ac:inkMk id="57" creationId="{E7237E91-353C-456C-9782-87E716B272C5}"/>
          </ac:inkMkLst>
        </pc:inkChg>
        <pc:inkChg chg="add mod">
          <ac:chgData name="Deepika Vatsa" userId="f7100972-27fe-4ee6-8fb4-ec9b7931b409" providerId="ADAL" clId="{F37C4974-F220-459F-95C5-71112429BD42}" dt="2022-09-19T10:15:40.669" v="2639"/>
          <ac:inkMkLst>
            <pc:docMk/>
            <pc:sldMk cId="1334213142" sldId="616"/>
            <ac:inkMk id="58" creationId="{C6EEBAA1-5597-4DEE-9531-1DECDDCB3BC6}"/>
          </ac:inkMkLst>
        </pc:inkChg>
        <pc:inkChg chg="add mod">
          <ac:chgData name="Deepika Vatsa" userId="f7100972-27fe-4ee6-8fb4-ec9b7931b409" providerId="ADAL" clId="{F37C4974-F220-459F-95C5-71112429BD42}" dt="2022-09-19T10:15:40.669" v="2639"/>
          <ac:inkMkLst>
            <pc:docMk/>
            <pc:sldMk cId="1334213142" sldId="616"/>
            <ac:inkMk id="59" creationId="{2206DC9E-7856-4FED-BAF8-7E9403B77EB9}"/>
          </ac:inkMkLst>
        </pc:inkChg>
        <pc:inkChg chg="add mod">
          <ac:chgData name="Deepika Vatsa" userId="f7100972-27fe-4ee6-8fb4-ec9b7931b409" providerId="ADAL" clId="{F37C4974-F220-459F-95C5-71112429BD42}" dt="2022-09-19T10:15:40.669" v="2639"/>
          <ac:inkMkLst>
            <pc:docMk/>
            <pc:sldMk cId="1334213142" sldId="616"/>
            <ac:inkMk id="60" creationId="{9E916234-130C-4ACA-B628-5E7EEDF2423B}"/>
          </ac:inkMkLst>
        </pc:inkChg>
        <pc:inkChg chg="add mod">
          <ac:chgData name="Deepika Vatsa" userId="f7100972-27fe-4ee6-8fb4-ec9b7931b409" providerId="ADAL" clId="{F37C4974-F220-459F-95C5-71112429BD42}" dt="2022-09-19T10:15:41.910" v="2641"/>
          <ac:inkMkLst>
            <pc:docMk/>
            <pc:sldMk cId="1334213142" sldId="616"/>
            <ac:inkMk id="61" creationId="{AB4247BB-AAD0-427D-9287-318B8ACA437A}"/>
          </ac:inkMkLst>
        </pc:inkChg>
        <pc:inkChg chg="add mod">
          <ac:chgData name="Deepika Vatsa" userId="f7100972-27fe-4ee6-8fb4-ec9b7931b409" providerId="ADAL" clId="{F37C4974-F220-459F-95C5-71112429BD42}" dt="2022-09-19T10:15:41.910" v="2641"/>
          <ac:inkMkLst>
            <pc:docMk/>
            <pc:sldMk cId="1334213142" sldId="616"/>
            <ac:inkMk id="62" creationId="{2C6D3D32-EC8A-42F8-96E7-FBCF917E6B72}"/>
          </ac:inkMkLst>
        </pc:inkChg>
        <pc:inkChg chg="add mod">
          <ac:chgData name="Deepika Vatsa" userId="f7100972-27fe-4ee6-8fb4-ec9b7931b409" providerId="ADAL" clId="{F37C4974-F220-459F-95C5-71112429BD42}" dt="2022-09-19T10:15:41.910" v="2641"/>
          <ac:inkMkLst>
            <pc:docMk/>
            <pc:sldMk cId="1334213142" sldId="616"/>
            <ac:inkMk id="1027" creationId="{CD250F2D-2A0D-4D42-8EE7-F3035DB746AF}"/>
          </ac:inkMkLst>
        </pc:inkChg>
        <pc:inkChg chg="add mod">
          <ac:chgData name="Deepika Vatsa" userId="f7100972-27fe-4ee6-8fb4-ec9b7931b409" providerId="ADAL" clId="{F37C4974-F220-459F-95C5-71112429BD42}" dt="2022-09-19T10:16:52.765" v="2651"/>
          <ac:inkMkLst>
            <pc:docMk/>
            <pc:sldMk cId="1334213142" sldId="616"/>
            <ac:inkMk id="1029" creationId="{0B2F144E-55C9-47DC-943F-96C52216FCA1}"/>
          </ac:inkMkLst>
        </pc:inkChg>
        <pc:inkChg chg="add mod">
          <ac:chgData name="Deepika Vatsa" userId="f7100972-27fe-4ee6-8fb4-ec9b7931b409" providerId="ADAL" clId="{F37C4974-F220-459F-95C5-71112429BD42}" dt="2022-09-19T10:16:52.765" v="2651"/>
          <ac:inkMkLst>
            <pc:docMk/>
            <pc:sldMk cId="1334213142" sldId="616"/>
            <ac:inkMk id="1030" creationId="{FB8DCC79-6EB6-4E1A-AFCD-F3D6A37C7E24}"/>
          </ac:inkMkLst>
        </pc:inkChg>
        <pc:inkChg chg="add mod">
          <ac:chgData name="Deepika Vatsa" userId="f7100972-27fe-4ee6-8fb4-ec9b7931b409" providerId="ADAL" clId="{F37C4974-F220-459F-95C5-71112429BD42}" dt="2022-09-19T10:16:52.765" v="2651"/>
          <ac:inkMkLst>
            <pc:docMk/>
            <pc:sldMk cId="1334213142" sldId="616"/>
            <ac:inkMk id="1031" creationId="{997B0F6E-A88F-4190-AF4D-CC386A411A9D}"/>
          </ac:inkMkLst>
        </pc:inkChg>
        <pc:inkChg chg="add mod">
          <ac:chgData name="Deepika Vatsa" userId="f7100972-27fe-4ee6-8fb4-ec9b7931b409" providerId="ADAL" clId="{F37C4974-F220-459F-95C5-71112429BD42}" dt="2022-09-19T10:16:52.765" v="2651"/>
          <ac:inkMkLst>
            <pc:docMk/>
            <pc:sldMk cId="1334213142" sldId="616"/>
            <ac:inkMk id="1032" creationId="{118F7B18-278B-4A2D-B0CB-A95935E46DBF}"/>
          </ac:inkMkLst>
        </pc:inkChg>
        <pc:inkChg chg="add mod">
          <ac:chgData name="Deepika Vatsa" userId="f7100972-27fe-4ee6-8fb4-ec9b7931b409" providerId="ADAL" clId="{F37C4974-F220-459F-95C5-71112429BD42}" dt="2022-09-19T10:16:52.765" v="2651"/>
          <ac:inkMkLst>
            <pc:docMk/>
            <pc:sldMk cId="1334213142" sldId="616"/>
            <ac:inkMk id="1033" creationId="{D5F0DC59-9696-4804-9BDA-4EC7DBC6D461}"/>
          </ac:inkMkLst>
        </pc:inkChg>
        <pc:inkChg chg="add mod">
          <ac:chgData name="Deepika Vatsa" userId="f7100972-27fe-4ee6-8fb4-ec9b7931b409" providerId="ADAL" clId="{F37C4974-F220-459F-95C5-71112429BD42}" dt="2022-09-19T10:16:52.765" v="2651"/>
          <ac:inkMkLst>
            <pc:docMk/>
            <pc:sldMk cId="1334213142" sldId="616"/>
            <ac:inkMk id="1034" creationId="{1AFB821D-B26D-4987-8A73-84950C11B26B}"/>
          </ac:inkMkLst>
        </pc:inkChg>
        <pc:inkChg chg="add mod">
          <ac:chgData name="Deepika Vatsa" userId="f7100972-27fe-4ee6-8fb4-ec9b7931b409" providerId="ADAL" clId="{F37C4974-F220-459F-95C5-71112429BD42}" dt="2022-09-19T10:16:52.765" v="2651"/>
          <ac:inkMkLst>
            <pc:docMk/>
            <pc:sldMk cId="1334213142" sldId="616"/>
            <ac:inkMk id="1035" creationId="{A1E68ACB-C21E-4E0E-B80D-B2EE65115F85}"/>
          </ac:inkMkLst>
        </pc:inkChg>
        <pc:inkChg chg="add mod">
          <ac:chgData name="Deepika Vatsa" userId="f7100972-27fe-4ee6-8fb4-ec9b7931b409" providerId="ADAL" clId="{F37C4974-F220-459F-95C5-71112429BD42}" dt="2022-09-19T10:16:52.765" v="2651"/>
          <ac:inkMkLst>
            <pc:docMk/>
            <pc:sldMk cId="1334213142" sldId="616"/>
            <ac:inkMk id="1036" creationId="{618CB4F2-196C-4757-BFA6-78F13E08D522}"/>
          </ac:inkMkLst>
        </pc:inkChg>
        <pc:inkChg chg="add mod">
          <ac:chgData name="Deepika Vatsa" userId="f7100972-27fe-4ee6-8fb4-ec9b7931b409" providerId="ADAL" clId="{F37C4974-F220-459F-95C5-71112429BD42}" dt="2022-09-19T10:16:52.765" v="2651"/>
          <ac:inkMkLst>
            <pc:docMk/>
            <pc:sldMk cId="1334213142" sldId="616"/>
            <ac:inkMk id="1037" creationId="{0C113C9A-7643-47E7-AF3C-00366F2D52B6}"/>
          </ac:inkMkLst>
        </pc:inkChg>
        <pc:inkChg chg="add mod">
          <ac:chgData name="Deepika Vatsa" userId="f7100972-27fe-4ee6-8fb4-ec9b7931b409" providerId="ADAL" clId="{F37C4974-F220-459F-95C5-71112429BD42}" dt="2022-09-19T10:16:58.851" v="2657"/>
          <ac:inkMkLst>
            <pc:docMk/>
            <pc:sldMk cId="1334213142" sldId="616"/>
            <ac:inkMk id="1039" creationId="{DE15CEBF-0EA0-488C-AE91-665536989BDD}"/>
          </ac:inkMkLst>
        </pc:inkChg>
        <pc:inkChg chg="add mod">
          <ac:chgData name="Deepika Vatsa" userId="f7100972-27fe-4ee6-8fb4-ec9b7931b409" providerId="ADAL" clId="{F37C4974-F220-459F-95C5-71112429BD42}" dt="2022-09-19T10:16:58.851" v="2657"/>
          <ac:inkMkLst>
            <pc:docMk/>
            <pc:sldMk cId="1334213142" sldId="616"/>
            <ac:inkMk id="1040" creationId="{5EAAA2C5-B642-4BF7-8589-4D807AFBD7E1}"/>
          </ac:inkMkLst>
        </pc:inkChg>
        <pc:inkChg chg="add mod">
          <ac:chgData name="Deepika Vatsa" userId="f7100972-27fe-4ee6-8fb4-ec9b7931b409" providerId="ADAL" clId="{F37C4974-F220-459F-95C5-71112429BD42}" dt="2022-09-19T10:16:58.851" v="2657"/>
          <ac:inkMkLst>
            <pc:docMk/>
            <pc:sldMk cId="1334213142" sldId="616"/>
            <ac:inkMk id="1041" creationId="{835DF7BB-618F-4F0B-AC6F-B58B97B95DF1}"/>
          </ac:inkMkLst>
        </pc:inkChg>
        <pc:inkChg chg="add mod">
          <ac:chgData name="Deepika Vatsa" userId="f7100972-27fe-4ee6-8fb4-ec9b7931b409" providerId="ADAL" clId="{F37C4974-F220-459F-95C5-71112429BD42}" dt="2022-09-19T10:16:58.851" v="2657"/>
          <ac:inkMkLst>
            <pc:docMk/>
            <pc:sldMk cId="1334213142" sldId="616"/>
            <ac:inkMk id="1042" creationId="{E5401282-3AC9-423E-9807-FFB594E13FDC}"/>
          </ac:inkMkLst>
        </pc:inkChg>
        <pc:inkChg chg="add mod">
          <ac:chgData name="Deepika Vatsa" userId="f7100972-27fe-4ee6-8fb4-ec9b7931b409" providerId="ADAL" clId="{F37C4974-F220-459F-95C5-71112429BD42}" dt="2022-09-19T10:16:58.851" v="2657"/>
          <ac:inkMkLst>
            <pc:docMk/>
            <pc:sldMk cId="1334213142" sldId="616"/>
            <ac:inkMk id="1043" creationId="{15C3E774-CEB3-4B81-85D5-27A7293C3E54}"/>
          </ac:inkMkLst>
        </pc:inkChg>
        <pc:inkChg chg="add mod">
          <ac:chgData name="Deepika Vatsa" userId="f7100972-27fe-4ee6-8fb4-ec9b7931b409" providerId="ADAL" clId="{F37C4974-F220-459F-95C5-71112429BD42}" dt="2022-09-19T10:17:01.339" v="2662"/>
          <ac:inkMkLst>
            <pc:docMk/>
            <pc:sldMk cId="1334213142" sldId="616"/>
            <ac:inkMk id="1045" creationId="{43A2718C-3D46-4ACC-A744-7FABF0A10E00}"/>
          </ac:inkMkLst>
        </pc:inkChg>
        <pc:inkChg chg="add mod">
          <ac:chgData name="Deepika Vatsa" userId="f7100972-27fe-4ee6-8fb4-ec9b7931b409" providerId="ADAL" clId="{F37C4974-F220-459F-95C5-71112429BD42}" dt="2022-09-19T10:17:01.339" v="2662"/>
          <ac:inkMkLst>
            <pc:docMk/>
            <pc:sldMk cId="1334213142" sldId="616"/>
            <ac:inkMk id="1046" creationId="{E6181643-E486-43D6-9FBB-0424951E8F4E}"/>
          </ac:inkMkLst>
        </pc:inkChg>
        <pc:inkChg chg="add mod">
          <ac:chgData name="Deepika Vatsa" userId="f7100972-27fe-4ee6-8fb4-ec9b7931b409" providerId="ADAL" clId="{F37C4974-F220-459F-95C5-71112429BD42}" dt="2022-09-19T10:17:01.339" v="2662"/>
          <ac:inkMkLst>
            <pc:docMk/>
            <pc:sldMk cId="1334213142" sldId="616"/>
            <ac:inkMk id="1047" creationId="{E8CE4A23-B862-476F-BA98-4B4BC8FB53C0}"/>
          </ac:inkMkLst>
        </pc:inkChg>
        <pc:inkChg chg="add mod">
          <ac:chgData name="Deepika Vatsa" userId="f7100972-27fe-4ee6-8fb4-ec9b7931b409" providerId="ADAL" clId="{F37C4974-F220-459F-95C5-71112429BD42}" dt="2022-09-19T10:17:01.339" v="2662"/>
          <ac:inkMkLst>
            <pc:docMk/>
            <pc:sldMk cId="1334213142" sldId="616"/>
            <ac:inkMk id="1048" creationId="{17976E17-9287-4D4C-9451-7789BE79A9BE}"/>
          </ac:inkMkLst>
        </pc:inkChg>
        <pc:inkChg chg="add mod">
          <ac:chgData name="Deepika Vatsa" userId="f7100972-27fe-4ee6-8fb4-ec9b7931b409" providerId="ADAL" clId="{F37C4974-F220-459F-95C5-71112429BD42}" dt="2022-09-19T10:17:11.306" v="2672"/>
          <ac:inkMkLst>
            <pc:docMk/>
            <pc:sldMk cId="1334213142" sldId="616"/>
            <ac:inkMk id="1050" creationId="{F7252F52-5B1A-42EC-B89B-7F7A26FFE200}"/>
          </ac:inkMkLst>
        </pc:inkChg>
        <pc:inkChg chg="add mod">
          <ac:chgData name="Deepika Vatsa" userId="f7100972-27fe-4ee6-8fb4-ec9b7931b409" providerId="ADAL" clId="{F37C4974-F220-459F-95C5-71112429BD42}" dt="2022-09-19T10:17:11.306" v="2672"/>
          <ac:inkMkLst>
            <pc:docMk/>
            <pc:sldMk cId="1334213142" sldId="616"/>
            <ac:inkMk id="1051" creationId="{D596FE45-10D8-4488-8D4B-962470A5C48F}"/>
          </ac:inkMkLst>
        </pc:inkChg>
        <pc:inkChg chg="add mod">
          <ac:chgData name="Deepika Vatsa" userId="f7100972-27fe-4ee6-8fb4-ec9b7931b409" providerId="ADAL" clId="{F37C4974-F220-459F-95C5-71112429BD42}" dt="2022-09-19T10:17:11.306" v="2672"/>
          <ac:inkMkLst>
            <pc:docMk/>
            <pc:sldMk cId="1334213142" sldId="616"/>
            <ac:inkMk id="1052" creationId="{E96A09C3-77C0-4687-9316-3379D777B306}"/>
          </ac:inkMkLst>
        </pc:inkChg>
        <pc:inkChg chg="add mod">
          <ac:chgData name="Deepika Vatsa" userId="f7100972-27fe-4ee6-8fb4-ec9b7931b409" providerId="ADAL" clId="{F37C4974-F220-459F-95C5-71112429BD42}" dt="2022-09-19T10:17:11.306" v="2672"/>
          <ac:inkMkLst>
            <pc:docMk/>
            <pc:sldMk cId="1334213142" sldId="616"/>
            <ac:inkMk id="1053" creationId="{13261C38-7481-44BC-AA61-1B471789B3FE}"/>
          </ac:inkMkLst>
        </pc:inkChg>
        <pc:inkChg chg="add mod">
          <ac:chgData name="Deepika Vatsa" userId="f7100972-27fe-4ee6-8fb4-ec9b7931b409" providerId="ADAL" clId="{F37C4974-F220-459F-95C5-71112429BD42}" dt="2022-09-19T10:17:11.306" v="2672"/>
          <ac:inkMkLst>
            <pc:docMk/>
            <pc:sldMk cId="1334213142" sldId="616"/>
            <ac:inkMk id="1054" creationId="{6180EBD3-D8F2-40D9-BE48-A12A95F071F3}"/>
          </ac:inkMkLst>
        </pc:inkChg>
        <pc:inkChg chg="add mod">
          <ac:chgData name="Deepika Vatsa" userId="f7100972-27fe-4ee6-8fb4-ec9b7931b409" providerId="ADAL" clId="{F37C4974-F220-459F-95C5-71112429BD42}" dt="2022-09-19T10:17:11.306" v="2672"/>
          <ac:inkMkLst>
            <pc:docMk/>
            <pc:sldMk cId="1334213142" sldId="616"/>
            <ac:inkMk id="1055" creationId="{0309CF72-42A1-4D1C-B41F-7F0E5804AEF2}"/>
          </ac:inkMkLst>
        </pc:inkChg>
        <pc:inkChg chg="add mod">
          <ac:chgData name="Deepika Vatsa" userId="f7100972-27fe-4ee6-8fb4-ec9b7931b409" providerId="ADAL" clId="{F37C4974-F220-459F-95C5-71112429BD42}" dt="2022-09-19T10:17:11.306" v="2672"/>
          <ac:inkMkLst>
            <pc:docMk/>
            <pc:sldMk cId="1334213142" sldId="616"/>
            <ac:inkMk id="1056" creationId="{01707796-AA01-47D2-93ED-39F59F5419E5}"/>
          </ac:inkMkLst>
        </pc:inkChg>
        <pc:inkChg chg="add mod">
          <ac:chgData name="Deepika Vatsa" userId="f7100972-27fe-4ee6-8fb4-ec9b7931b409" providerId="ADAL" clId="{F37C4974-F220-459F-95C5-71112429BD42}" dt="2022-09-19T10:17:11.306" v="2672"/>
          <ac:inkMkLst>
            <pc:docMk/>
            <pc:sldMk cId="1334213142" sldId="616"/>
            <ac:inkMk id="1057" creationId="{CE188344-F921-40F9-A6B0-2C5C6115115C}"/>
          </ac:inkMkLst>
        </pc:inkChg>
        <pc:inkChg chg="add mod">
          <ac:chgData name="Deepika Vatsa" userId="f7100972-27fe-4ee6-8fb4-ec9b7931b409" providerId="ADAL" clId="{F37C4974-F220-459F-95C5-71112429BD42}" dt="2022-09-19T10:17:11.306" v="2672"/>
          <ac:inkMkLst>
            <pc:docMk/>
            <pc:sldMk cId="1334213142" sldId="616"/>
            <ac:inkMk id="1058" creationId="{7BD25B12-1EEB-465D-BA98-4EE78B309977}"/>
          </ac:inkMkLst>
        </pc:inkChg>
        <pc:inkChg chg="add mod">
          <ac:chgData name="Deepika Vatsa" userId="f7100972-27fe-4ee6-8fb4-ec9b7931b409" providerId="ADAL" clId="{F37C4974-F220-459F-95C5-71112429BD42}" dt="2022-09-19T10:18:09.170" v="2700"/>
          <ac:inkMkLst>
            <pc:docMk/>
            <pc:sldMk cId="1334213142" sldId="616"/>
            <ac:inkMk id="1061" creationId="{97B3F9F9-E9E8-48F7-88F7-E1F96F80A8E2}"/>
          </ac:inkMkLst>
        </pc:inkChg>
        <pc:inkChg chg="add mod">
          <ac:chgData name="Deepika Vatsa" userId="f7100972-27fe-4ee6-8fb4-ec9b7931b409" providerId="ADAL" clId="{F37C4974-F220-459F-95C5-71112429BD42}" dt="2022-09-19T10:18:09.170" v="2700"/>
          <ac:inkMkLst>
            <pc:docMk/>
            <pc:sldMk cId="1334213142" sldId="616"/>
            <ac:inkMk id="1062" creationId="{6ED591C1-CE7D-4F38-827A-0FD960FA2E3F}"/>
          </ac:inkMkLst>
        </pc:inkChg>
        <pc:inkChg chg="add mod">
          <ac:chgData name="Deepika Vatsa" userId="f7100972-27fe-4ee6-8fb4-ec9b7931b409" providerId="ADAL" clId="{F37C4974-F220-459F-95C5-71112429BD42}" dt="2022-09-19T10:18:09.170" v="2700"/>
          <ac:inkMkLst>
            <pc:docMk/>
            <pc:sldMk cId="1334213142" sldId="616"/>
            <ac:inkMk id="1063" creationId="{CDF5E45A-D816-4B84-AF42-797BE7457DE9}"/>
          </ac:inkMkLst>
        </pc:inkChg>
        <pc:inkChg chg="add mod">
          <ac:chgData name="Deepika Vatsa" userId="f7100972-27fe-4ee6-8fb4-ec9b7931b409" providerId="ADAL" clId="{F37C4974-F220-459F-95C5-71112429BD42}" dt="2022-09-19T10:18:09.170" v="2700"/>
          <ac:inkMkLst>
            <pc:docMk/>
            <pc:sldMk cId="1334213142" sldId="616"/>
            <ac:inkMk id="1064" creationId="{CE643007-F3AE-4358-B5A2-21CA448938AE}"/>
          </ac:inkMkLst>
        </pc:inkChg>
        <pc:inkChg chg="add mod">
          <ac:chgData name="Deepika Vatsa" userId="f7100972-27fe-4ee6-8fb4-ec9b7931b409" providerId="ADAL" clId="{F37C4974-F220-459F-95C5-71112429BD42}" dt="2022-09-19T10:18:09.170" v="2700"/>
          <ac:inkMkLst>
            <pc:docMk/>
            <pc:sldMk cId="1334213142" sldId="616"/>
            <ac:inkMk id="1065" creationId="{1A7BECAF-BB7C-409B-823E-4FDA34B13487}"/>
          </ac:inkMkLst>
        </pc:inkChg>
        <pc:inkChg chg="add mod">
          <ac:chgData name="Deepika Vatsa" userId="f7100972-27fe-4ee6-8fb4-ec9b7931b409" providerId="ADAL" clId="{F37C4974-F220-459F-95C5-71112429BD42}" dt="2022-09-19T10:18:09.170" v="2700"/>
          <ac:inkMkLst>
            <pc:docMk/>
            <pc:sldMk cId="1334213142" sldId="616"/>
            <ac:inkMk id="1066" creationId="{31133100-5289-43CF-B577-A24FA274FE4D}"/>
          </ac:inkMkLst>
        </pc:inkChg>
        <pc:inkChg chg="add mod">
          <ac:chgData name="Deepika Vatsa" userId="f7100972-27fe-4ee6-8fb4-ec9b7931b409" providerId="ADAL" clId="{F37C4974-F220-459F-95C5-71112429BD42}" dt="2022-09-19T10:18:09.170" v="2700"/>
          <ac:inkMkLst>
            <pc:docMk/>
            <pc:sldMk cId="1334213142" sldId="616"/>
            <ac:inkMk id="1067" creationId="{17668A12-4964-41C0-86A2-42982A554834}"/>
          </ac:inkMkLst>
        </pc:inkChg>
        <pc:inkChg chg="add mod">
          <ac:chgData name="Deepika Vatsa" userId="f7100972-27fe-4ee6-8fb4-ec9b7931b409" providerId="ADAL" clId="{F37C4974-F220-459F-95C5-71112429BD42}" dt="2022-09-19T10:18:09.170" v="2700"/>
          <ac:inkMkLst>
            <pc:docMk/>
            <pc:sldMk cId="1334213142" sldId="616"/>
            <ac:inkMk id="1068" creationId="{CDCE2F04-D24B-469A-9C1A-D6450493895E}"/>
          </ac:inkMkLst>
        </pc:inkChg>
        <pc:inkChg chg="add mod">
          <ac:chgData name="Deepika Vatsa" userId="f7100972-27fe-4ee6-8fb4-ec9b7931b409" providerId="ADAL" clId="{F37C4974-F220-459F-95C5-71112429BD42}" dt="2022-09-19T10:18:09.170" v="2700"/>
          <ac:inkMkLst>
            <pc:docMk/>
            <pc:sldMk cId="1334213142" sldId="616"/>
            <ac:inkMk id="1069" creationId="{425A7D29-90FE-4F55-A4EF-A643E4892A05}"/>
          </ac:inkMkLst>
        </pc:inkChg>
        <pc:inkChg chg="add mod">
          <ac:chgData name="Deepika Vatsa" userId="f7100972-27fe-4ee6-8fb4-ec9b7931b409" providerId="ADAL" clId="{F37C4974-F220-459F-95C5-71112429BD42}" dt="2022-09-19T10:18:09.170" v="2700"/>
          <ac:inkMkLst>
            <pc:docMk/>
            <pc:sldMk cId="1334213142" sldId="616"/>
            <ac:inkMk id="1070" creationId="{C67A042F-B269-4CF5-9F88-FC285779098E}"/>
          </ac:inkMkLst>
        </pc:inkChg>
        <pc:inkChg chg="add mod">
          <ac:chgData name="Deepika Vatsa" userId="f7100972-27fe-4ee6-8fb4-ec9b7931b409" providerId="ADAL" clId="{F37C4974-F220-459F-95C5-71112429BD42}" dt="2022-09-19T10:18:09.170" v="2700"/>
          <ac:inkMkLst>
            <pc:docMk/>
            <pc:sldMk cId="1334213142" sldId="616"/>
            <ac:inkMk id="1071" creationId="{368FEAFF-73CA-42FD-91FB-C06400AC8F1D}"/>
          </ac:inkMkLst>
        </pc:inkChg>
        <pc:inkChg chg="add mod">
          <ac:chgData name="Deepika Vatsa" userId="f7100972-27fe-4ee6-8fb4-ec9b7931b409" providerId="ADAL" clId="{F37C4974-F220-459F-95C5-71112429BD42}" dt="2022-09-19T10:18:09.170" v="2700"/>
          <ac:inkMkLst>
            <pc:docMk/>
            <pc:sldMk cId="1334213142" sldId="616"/>
            <ac:inkMk id="1072" creationId="{060D717A-E77F-4503-993A-3AAAC9F14FF1}"/>
          </ac:inkMkLst>
        </pc:inkChg>
        <pc:inkChg chg="add mod">
          <ac:chgData name="Deepika Vatsa" userId="f7100972-27fe-4ee6-8fb4-ec9b7931b409" providerId="ADAL" clId="{F37C4974-F220-459F-95C5-71112429BD42}" dt="2022-09-19T10:18:09.170" v="2700"/>
          <ac:inkMkLst>
            <pc:docMk/>
            <pc:sldMk cId="1334213142" sldId="616"/>
            <ac:inkMk id="1073" creationId="{C0240462-BB74-4790-91A6-40F13819469E}"/>
          </ac:inkMkLst>
        </pc:inkChg>
        <pc:inkChg chg="add mod">
          <ac:chgData name="Deepika Vatsa" userId="f7100972-27fe-4ee6-8fb4-ec9b7931b409" providerId="ADAL" clId="{F37C4974-F220-459F-95C5-71112429BD42}" dt="2022-09-19T10:18:09.170" v="2700"/>
          <ac:inkMkLst>
            <pc:docMk/>
            <pc:sldMk cId="1334213142" sldId="616"/>
            <ac:inkMk id="1074" creationId="{A480F329-8B7D-4300-950B-F6A30DB4385A}"/>
          </ac:inkMkLst>
        </pc:inkChg>
        <pc:inkChg chg="add mod">
          <ac:chgData name="Deepika Vatsa" userId="f7100972-27fe-4ee6-8fb4-ec9b7931b409" providerId="ADAL" clId="{F37C4974-F220-459F-95C5-71112429BD42}" dt="2022-09-19T10:18:09.170" v="2700"/>
          <ac:inkMkLst>
            <pc:docMk/>
            <pc:sldMk cId="1334213142" sldId="616"/>
            <ac:inkMk id="1075" creationId="{DEB7C57C-9935-43D4-9CA2-4AB920E5CD7F}"/>
          </ac:inkMkLst>
        </pc:inkChg>
        <pc:inkChg chg="add mod">
          <ac:chgData name="Deepika Vatsa" userId="f7100972-27fe-4ee6-8fb4-ec9b7931b409" providerId="ADAL" clId="{F37C4974-F220-459F-95C5-71112429BD42}" dt="2022-09-19T10:18:09.170" v="2700"/>
          <ac:inkMkLst>
            <pc:docMk/>
            <pc:sldMk cId="1334213142" sldId="616"/>
            <ac:inkMk id="1076" creationId="{540D0B87-BEE4-49A7-9E96-69356F5BF6D2}"/>
          </ac:inkMkLst>
        </pc:inkChg>
        <pc:inkChg chg="add mod">
          <ac:chgData name="Deepika Vatsa" userId="f7100972-27fe-4ee6-8fb4-ec9b7931b409" providerId="ADAL" clId="{F37C4974-F220-459F-95C5-71112429BD42}" dt="2022-09-19T10:18:09.170" v="2700"/>
          <ac:inkMkLst>
            <pc:docMk/>
            <pc:sldMk cId="1334213142" sldId="616"/>
            <ac:inkMk id="1077" creationId="{B40BE158-C033-4337-A0F5-336BBF8A6415}"/>
          </ac:inkMkLst>
        </pc:inkChg>
        <pc:inkChg chg="add mod">
          <ac:chgData name="Deepika Vatsa" userId="f7100972-27fe-4ee6-8fb4-ec9b7931b409" providerId="ADAL" clId="{F37C4974-F220-459F-95C5-71112429BD42}" dt="2022-09-19T10:18:09.170" v="2700"/>
          <ac:inkMkLst>
            <pc:docMk/>
            <pc:sldMk cId="1334213142" sldId="616"/>
            <ac:inkMk id="1078" creationId="{73C6769D-7063-4B27-B0C8-F8E4A52FDF39}"/>
          </ac:inkMkLst>
        </pc:inkChg>
        <pc:inkChg chg="add mod">
          <ac:chgData name="Deepika Vatsa" userId="f7100972-27fe-4ee6-8fb4-ec9b7931b409" providerId="ADAL" clId="{F37C4974-F220-459F-95C5-71112429BD42}" dt="2022-09-19T10:18:09.170" v="2700"/>
          <ac:inkMkLst>
            <pc:docMk/>
            <pc:sldMk cId="1334213142" sldId="616"/>
            <ac:inkMk id="1079" creationId="{8BE976BC-FF6D-4659-A5AF-8F7148DA5E79}"/>
          </ac:inkMkLst>
        </pc:inkChg>
        <pc:inkChg chg="add mod">
          <ac:chgData name="Deepika Vatsa" userId="f7100972-27fe-4ee6-8fb4-ec9b7931b409" providerId="ADAL" clId="{F37C4974-F220-459F-95C5-71112429BD42}" dt="2022-09-19T10:18:09.170" v="2700"/>
          <ac:inkMkLst>
            <pc:docMk/>
            <pc:sldMk cId="1334213142" sldId="616"/>
            <ac:inkMk id="1080" creationId="{0D218780-56FB-4D0C-92FC-8815FB9279A7}"/>
          </ac:inkMkLst>
        </pc:inkChg>
        <pc:inkChg chg="add mod">
          <ac:chgData name="Deepika Vatsa" userId="f7100972-27fe-4ee6-8fb4-ec9b7931b409" providerId="ADAL" clId="{F37C4974-F220-459F-95C5-71112429BD42}" dt="2022-09-19T10:18:09.170" v="2700"/>
          <ac:inkMkLst>
            <pc:docMk/>
            <pc:sldMk cId="1334213142" sldId="616"/>
            <ac:inkMk id="1081" creationId="{38284E44-7802-4F54-A2BE-AB1BB5713AFB}"/>
          </ac:inkMkLst>
        </pc:inkChg>
        <pc:inkChg chg="add mod">
          <ac:chgData name="Deepika Vatsa" userId="f7100972-27fe-4ee6-8fb4-ec9b7931b409" providerId="ADAL" clId="{F37C4974-F220-459F-95C5-71112429BD42}" dt="2022-09-19T10:18:09.170" v="2700"/>
          <ac:inkMkLst>
            <pc:docMk/>
            <pc:sldMk cId="1334213142" sldId="616"/>
            <ac:inkMk id="1082" creationId="{52E097FE-8497-4A25-B499-AB2E2A186295}"/>
          </ac:inkMkLst>
        </pc:inkChg>
        <pc:inkChg chg="add mod">
          <ac:chgData name="Deepika Vatsa" userId="f7100972-27fe-4ee6-8fb4-ec9b7931b409" providerId="ADAL" clId="{F37C4974-F220-459F-95C5-71112429BD42}" dt="2022-09-19T10:18:09.170" v="2700"/>
          <ac:inkMkLst>
            <pc:docMk/>
            <pc:sldMk cId="1334213142" sldId="616"/>
            <ac:inkMk id="1083" creationId="{2A168BAF-5FE0-4168-913E-D8D9905EFA7C}"/>
          </ac:inkMkLst>
        </pc:inkChg>
        <pc:inkChg chg="add mod">
          <ac:chgData name="Deepika Vatsa" userId="f7100972-27fe-4ee6-8fb4-ec9b7931b409" providerId="ADAL" clId="{F37C4974-F220-459F-95C5-71112429BD42}" dt="2022-09-19T10:18:09.170" v="2700"/>
          <ac:inkMkLst>
            <pc:docMk/>
            <pc:sldMk cId="1334213142" sldId="616"/>
            <ac:inkMk id="1084" creationId="{E09128B0-975D-4325-85D5-DE1E2DE595FC}"/>
          </ac:inkMkLst>
        </pc:inkChg>
        <pc:inkChg chg="add mod">
          <ac:chgData name="Deepika Vatsa" userId="f7100972-27fe-4ee6-8fb4-ec9b7931b409" providerId="ADAL" clId="{F37C4974-F220-459F-95C5-71112429BD42}" dt="2022-09-19T10:18:09.170" v="2700"/>
          <ac:inkMkLst>
            <pc:docMk/>
            <pc:sldMk cId="1334213142" sldId="616"/>
            <ac:inkMk id="1085" creationId="{83DFDA8B-86B4-4047-8693-ECA3F0226F84}"/>
          </ac:inkMkLst>
        </pc:inkChg>
        <pc:inkChg chg="add mod">
          <ac:chgData name="Deepika Vatsa" userId="f7100972-27fe-4ee6-8fb4-ec9b7931b409" providerId="ADAL" clId="{F37C4974-F220-459F-95C5-71112429BD42}" dt="2022-09-19T10:18:09.170" v="2700"/>
          <ac:inkMkLst>
            <pc:docMk/>
            <pc:sldMk cId="1334213142" sldId="616"/>
            <ac:inkMk id="1086" creationId="{62EF01FF-5A3B-4F14-81A1-8614EAD7B201}"/>
          </ac:inkMkLst>
        </pc:inkChg>
        <pc:inkChg chg="add mod">
          <ac:chgData name="Deepika Vatsa" userId="f7100972-27fe-4ee6-8fb4-ec9b7931b409" providerId="ADAL" clId="{F37C4974-F220-459F-95C5-71112429BD42}" dt="2022-09-19T10:18:09.170" v="2700"/>
          <ac:inkMkLst>
            <pc:docMk/>
            <pc:sldMk cId="1334213142" sldId="616"/>
            <ac:inkMk id="1087" creationId="{E457E0D2-59C5-4120-A679-9CF86B1B8FD6}"/>
          </ac:inkMkLst>
        </pc:inkChg>
        <pc:inkChg chg="add">
          <ac:chgData name="Deepika Vatsa" userId="f7100972-27fe-4ee6-8fb4-ec9b7931b409" providerId="ADAL" clId="{F37C4974-F220-459F-95C5-71112429BD42}" dt="2022-09-19T10:18:10.061" v="2701" actId="9405"/>
          <ac:inkMkLst>
            <pc:docMk/>
            <pc:sldMk cId="1334213142" sldId="616"/>
            <ac:inkMk id="1093" creationId="{C90E2123-AA3F-4705-BE66-BE8B265D04B6}"/>
          </ac:inkMkLst>
        </pc:inkChg>
        <pc:inkChg chg="add mod">
          <ac:chgData name="Deepika Vatsa" userId="f7100972-27fe-4ee6-8fb4-ec9b7931b409" providerId="ADAL" clId="{F37C4974-F220-459F-95C5-71112429BD42}" dt="2022-09-19T10:20:48.103" v="2711"/>
          <ac:inkMkLst>
            <pc:docMk/>
            <pc:sldMk cId="1334213142" sldId="616"/>
            <ac:inkMk id="1094" creationId="{A0DC0406-ACBB-43C1-92E3-3592AC9CC310}"/>
          </ac:inkMkLst>
        </pc:inkChg>
        <pc:inkChg chg="add mod">
          <ac:chgData name="Deepika Vatsa" userId="f7100972-27fe-4ee6-8fb4-ec9b7931b409" providerId="ADAL" clId="{F37C4974-F220-459F-95C5-71112429BD42}" dt="2022-09-19T10:20:48.103" v="2711"/>
          <ac:inkMkLst>
            <pc:docMk/>
            <pc:sldMk cId="1334213142" sldId="616"/>
            <ac:inkMk id="1095" creationId="{3B2C168B-7CCA-4C8F-9B7C-12EC5D4CC81F}"/>
          </ac:inkMkLst>
        </pc:inkChg>
        <pc:inkChg chg="add mod">
          <ac:chgData name="Deepika Vatsa" userId="f7100972-27fe-4ee6-8fb4-ec9b7931b409" providerId="ADAL" clId="{F37C4974-F220-459F-95C5-71112429BD42}" dt="2022-09-19T10:20:48.103" v="2711"/>
          <ac:inkMkLst>
            <pc:docMk/>
            <pc:sldMk cId="1334213142" sldId="616"/>
            <ac:inkMk id="1096" creationId="{716985E5-22A9-4388-97AE-7C7EC9BAD53A}"/>
          </ac:inkMkLst>
        </pc:inkChg>
        <pc:inkChg chg="add mod">
          <ac:chgData name="Deepika Vatsa" userId="f7100972-27fe-4ee6-8fb4-ec9b7931b409" providerId="ADAL" clId="{F37C4974-F220-459F-95C5-71112429BD42}" dt="2022-09-19T10:20:48.103" v="2711"/>
          <ac:inkMkLst>
            <pc:docMk/>
            <pc:sldMk cId="1334213142" sldId="616"/>
            <ac:inkMk id="1097" creationId="{1A514990-CD06-4CD7-A2FA-5C67739C6CF6}"/>
          </ac:inkMkLst>
        </pc:inkChg>
        <pc:inkChg chg="add mod">
          <ac:chgData name="Deepika Vatsa" userId="f7100972-27fe-4ee6-8fb4-ec9b7931b409" providerId="ADAL" clId="{F37C4974-F220-459F-95C5-71112429BD42}" dt="2022-09-19T10:20:48.103" v="2711"/>
          <ac:inkMkLst>
            <pc:docMk/>
            <pc:sldMk cId="1334213142" sldId="616"/>
            <ac:inkMk id="1098" creationId="{B69E2493-E4B3-40DF-90E3-1DC0623D467B}"/>
          </ac:inkMkLst>
        </pc:inkChg>
        <pc:inkChg chg="add mod">
          <ac:chgData name="Deepika Vatsa" userId="f7100972-27fe-4ee6-8fb4-ec9b7931b409" providerId="ADAL" clId="{F37C4974-F220-459F-95C5-71112429BD42}" dt="2022-09-19T10:20:48.103" v="2711"/>
          <ac:inkMkLst>
            <pc:docMk/>
            <pc:sldMk cId="1334213142" sldId="616"/>
            <ac:inkMk id="1099" creationId="{EE9BF001-42B2-4731-8066-BA5CFC74261D}"/>
          </ac:inkMkLst>
        </pc:inkChg>
        <pc:inkChg chg="add mod">
          <ac:chgData name="Deepika Vatsa" userId="f7100972-27fe-4ee6-8fb4-ec9b7931b409" providerId="ADAL" clId="{F37C4974-F220-459F-95C5-71112429BD42}" dt="2022-09-19T10:20:48.103" v="2711"/>
          <ac:inkMkLst>
            <pc:docMk/>
            <pc:sldMk cId="1334213142" sldId="616"/>
            <ac:inkMk id="1100" creationId="{60A8E84A-BF32-41DC-A310-41659AE6E886}"/>
          </ac:inkMkLst>
        </pc:inkChg>
        <pc:inkChg chg="add mod">
          <ac:chgData name="Deepika Vatsa" userId="f7100972-27fe-4ee6-8fb4-ec9b7931b409" providerId="ADAL" clId="{F37C4974-F220-459F-95C5-71112429BD42}" dt="2022-09-19T10:20:54.454" v="2717"/>
          <ac:inkMkLst>
            <pc:docMk/>
            <pc:sldMk cId="1334213142" sldId="616"/>
            <ac:inkMk id="1103" creationId="{65EC83BC-5560-45D1-9E86-A6C150476513}"/>
          </ac:inkMkLst>
        </pc:inkChg>
        <pc:inkChg chg="add mod">
          <ac:chgData name="Deepika Vatsa" userId="f7100972-27fe-4ee6-8fb4-ec9b7931b409" providerId="ADAL" clId="{F37C4974-F220-459F-95C5-71112429BD42}" dt="2022-09-19T10:20:54.454" v="2717"/>
          <ac:inkMkLst>
            <pc:docMk/>
            <pc:sldMk cId="1334213142" sldId="616"/>
            <ac:inkMk id="1104" creationId="{6B9E3438-6B34-4D69-8F93-1C078047FE76}"/>
          </ac:inkMkLst>
        </pc:inkChg>
        <pc:inkChg chg="add mod">
          <ac:chgData name="Deepika Vatsa" userId="f7100972-27fe-4ee6-8fb4-ec9b7931b409" providerId="ADAL" clId="{F37C4974-F220-459F-95C5-71112429BD42}" dt="2022-09-19T10:20:54.454" v="2717"/>
          <ac:inkMkLst>
            <pc:docMk/>
            <pc:sldMk cId="1334213142" sldId="616"/>
            <ac:inkMk id="1105" creationId="{A7E51018-E68E-4171-9513-4B76036F7C47}"/>
          </ac:inkMkLst>
        </pc:inkChg>
        <pc:inkChg chg="add mod">
          <ac:chgData name="Deepika Vatsa" userId="f7100972-27fe-4ee6-8fb4-ec9b7931b409" providerId="ADAL" clId="{F37C4974-F220-459F-95C5-71112429BD42}" dt="2022-09-19T10:20:54.454" v="2717"/>
          <ac:inkMkLst>
            <pc:docMk/>
            <pc:sldMk cId="1334213142" sldId="616"/>
            <ac:inkMk id="1106" creationId="{80464D3C-AE9B-4183-B41A-6D8445CB4A63}"/>
          </ac:inkMkLst>
        </pc:inkChg>
        <pc:inkChg chg="add mod">
          <ac:chgData name="Deepika Vatsa" userId="f7100972-27fe-4ee6-8fb4-ec9b7931b409" providerId="ADAL" clId="{F37C4974-F220-459F-95C5-71112429BD42}" dt="2022-09-19T10:20:54.454" v="2717"/>
          <ac:inkMkLst>
            <pc:docMk/>
            <pc:sldMk cId="1334213142" sldId="616"/>
            <ac:inkMk id="1107" creationId="{AEC86B2C-2D78-4F9E-A6E5-DCE67289EEEE}"/>
          </ac:inkMkLst>
        </pc:inkChg>
      </pc:sldChg>
      <pc:sldChg chg="addSp delSp modSp add mod modNotesTx">
        <pc:chgData name="Deepika Vatsa" userId="f7100972-27fe-4ee6-8fb4-ec9b7931b409" providerId="ADAL" clId="{F37C4974-F220-459F-95C5-71112429BD42}" dt="2022-09-19T08:57:35.490" v="2571" actId="20577"/>
        <pc:sldMkLst>
          <pc:docMk/>
          <pc:sldMk cId="367094521" sldId="617"/>
        </pc:sldMkLst>
        <pc:spChg chg="add mod">
          <ac:chgData name="Deepika Vatsa" userId="f7100972-27fe-4ee6-8fb4-ec9b7931b409" providerId="ADAL" clId="{F37C4974-F220-459F-95C5-71112429BD42}" dt="2022-09-19T08:37:48.433" v="1587" actId="122"/>
          <ac:spMkLst>
            <pc:docMk/>
            <pc:sldMk cId="367094521" sldId="617"/>
            <ac:spMk id="3" creationId="{90EA0928-6BB8-45D1-A702-640B2549A205}"/>
          </ac:spMkLst>
        </pc:spChg>
        <pc:spChg chg="mod">
          <ac:chgData name="Deepika Vatsa" userId="f7100972-27fe-4ee6-8fb4-ec9b7931b409" providerId="ADAL" clId="{F37C4974-F220-459F-95C5-71112429BD42}" dt="2022-09-19T08:37:23.692" v="1576" actId="21"/>
          <ac:spMkLst>
            <pc:docMk/>
            <pc:sldMk cId="367094521" sldId="617"/>
            <ac:spMk id="9" creationId="{55A5BFD8-4962-4C89-86F0-4A582AD35F41}"/>
          </ac:spMkLst>
        </pc:spChg>
        <pc:picChg chg="del mod">
          <ac:chgData name="Deepika Vatsa" userId="f7100972-27fe-4ee6-8fb4-ec9b7931b409" providerId="ADAL" clId="{F37C4974-F220-459F-95C5-71112429BD42}" dt="2022-09-19T08:36:59.373" v="1570" actId="478"/>
          <ac:picMkLst>
            <pc:docMk/>
            <pc:sldMk cId="367094521" sldId="617"/>
            <ac:picMk id="5" creationId="{EA9D5853-3535-4F78-99B7-3831A2C9175E}"/>
          </ac:picMkLst>
        </pc:picChg>
      </pc:sldChg>
      <pc:sldChg chg="addSp delSp modSp add mod modNotesTx">
        <pc:chgData name="Deepika Vatsa" userId="f7100972-27fe-4ee6-8fb4-ec9b7931b409" providerId="ADAL" clId="{F37C4974-F220-459F-95C5-71112429BD42}" dt="2022-09-19T08:56:33.899" v="2505"/>
        <pc:sldMkLst>
          <pc:docMk/>
          <pc:sldMk cId="2912061255" sldId="618"/>
        </pc:sldMkLst>
        <pc:spChg chg="mod">
          <ac:chgData name="Deepika Vatsa" userId="f7100972-27fe-4ee6-8fb4-ec9b7931b409" providerId="ADAL" clId="{F37C4974-F220-459F-95C5-71112429BD42}" dt="2022-09-19T08:42:19.863" v="1622" actId="20577"/>
          <ac:spMkLst>
            <pc:docMk/>
            <pc:sldMk cId="2912061255" sldId="618"/>
            <ac:spMk id="2" creationId="{6167DC2D-0072-445E-8CB3-E53407061CE7}"/>
          </ac:spMkLst>
        </pc:spChg>
        <pc:spChg chg="mod">
          <ac:chgData name="Deepika Vatsa" userId="f7100972-27fe-4ee6-8fb4-ec9b7931b409" providerId="ADAL" clId="{F37C4974-F220-459F-95C5-71112429BD42}" dt="2022-09-19T08:41:46.461" v="1607" actId="1076"/>
          <ac:spMkLst>
            <pc:docMk/>
            <pc:sldMk cId="2912061255" sldId="618"/>
            <ac:spMk id="6" creationId="{98E0FE6E-8F22-4B9F-9E9F-E2B694DC96D4}"/>
          </ac:spMkLst>
        </pc:spChg>
        <pc:grpChg chg="del">
          <ac:chgData name="Deepika Vatsa" userId="f7100972-27fe-4ee6-8fb4-ec9b7931b409" providerId="ADAL" clId="{F37C4974-F220-459F-95C5-71112429BD42}" dt="2022-09-19T08:41:57.003" v="1610" actId="478"/>
          <ac:grpSpMkLst>
            <pc:docMk/>
            <pc:sldMk cId="2912061255" sldId="618"/>
            <ac:grpSpMk id="10" creationId="{DAA5C413-5CBD-49CD-A85E-E1DADAD65677}"/>
          </ac:grpSpMkLst>
        </pc:grpChg>
        <pc:grpChg chg="del">
          <ac:chgData name="Deepika Vatsa" userId="f7100972-27fe-4ee6-8fb4-ec9b7931b409" providerId="ADAL" clId="{F37C4974-F220-459F-95C5-71112429BD42}" dt="2022-09-19T08:41:59.783" v="1611" actId="478"/>
          <ac:grpSpMkLst>
            <pc:docMk/>
            <pc:sldMk cId="2912061255" sldId="618"/>
            <ac:grpSpMk id="13" creationId="{40BD9DBF-BEE5-40D8-9666-A639660D46B5}"/>
          </ac:grpSpMkLst>
        </pc:grpChg>
        <pc:grpChg chg="del">
          <ac:chgData name="Deepika Vatsa" userId="f7100972-27fe-4ee6-8fb4-ec9b7931b409" providerId="ADAL" clId="{F37C4974-F220-459F-95C5-71112429BD42}" dt="2022-09-19T08:41:48.377" v="1608" actId="478"/>
          <ac:grpSpMkLst>
            <pc:docMk/>
            <pc:sldMk cId="2912061255" sldId="618"/>
            <ac:grpSpMk id="26" creationId="{DEAEA110-2281-485B-9696-F764688132B3}"/>
          </ac:grpSpMkLst>
        </pc:grpChg>
        <pc:grpChg chg="del mod">
          <ac:chgData name="Deepika Vatsa" userId="f7100972-27fe-4ee6-8fb4-ec9b7931b409" providerId="ADAL" clId="{F37C4974-F220-459F-95C5-71112429BD42}" dt="2022-09-19T08:46:56.140" v="1786"/>
          <ac:grpSpMkLst>
            <pc:docMk/>
            <pc:sldMk cId="2912061255" sldId="618"/>
            <ac:grpSpMk id="28" creationId="{8696DB16-62D6-4AF1-97B8-EA8FE3552ED4}"/>
          </ac:grpSpMkLst>
        </pc:grpChg>
        <pc:grpChg chg="del mod">
          <ac:chgData name="Deepika Vatsa" userId="f7100972-27fe-4ee6-8fb4-ec9b7931b409" providerId="ADAL" clId="{F37C4974-F220-459F-95C5-71112429BD42}" dt="2022-09-19T08:42:42.865" v="1638"/>
          <ac:grpSpMkLst>
            <pc:docMk/>
            <pc:sldMk cId="2912061255" sldId="618"/>
            <ac:grpSpMk id="37" creationId="{B6DBF291-FD89-4719-A710-9BF116E3426B}"/>
          </ac:grpSpMkLst>
        </pc:grpChg>
        <pc:grpChg chg="del mod">
          <ac:chgData name="Deepika Vatsa" userId="f7100972-27fe-4ee6-8fb4-ec9b7931b409" providerId="ADAL" clId="{F37C4974-F220-459F-95C5-71112429BD42}" dt="2022-09-19T08:55:31.889" v="2462"/>
          <ac:grpSpMkLst>
            <pc:docMk/>
            <pc:sldMk cId="2912061255" sldId="618"/>
            <ac:grpSpMk id="39" creationId="{E84EF37B-8BBF-46CF-9E63-EC4D2C4BA71C}"/>
          </ac:grpSpMkLst>
        </pc:grpChg>
        <pc:grpChg chg="mod">
          <ac:chgData name="Deepika Vatsa" userId="f7100972-27fe-4ee6-8fb4-ec9b7931b409" providerId="ADAL" clId="{F37C4974-F220-459F-95C5-71112429BD42}" dt="2022-09-19T08:42:59.742" v="1647"/>
          <ac:grpSpMkLst>
            <pc:docMk/>
            <pc:sldMk cId="2912061255" sldId="618"/>
            <ac:grpSpMk id="48" creationId="{5E5EACAA-8180-48DF-A9F3-EBE082092C48}"/>
          </ac:grpSpMkLst>
        </pc:grpChg>
        <pc:grpChg chg="del mod">
          <ac:chgData name="Deepika Vatsa" userId="f7100972-27fe-4ee6-8fb4-ec9b7931b409" providerId="ADAL" clId="{F37C4974-F220-459F-95C5-71112429BD42}" dt="2022-09-19T08:43:04.572" v="1657"/>
          <ac:grpSpMkLst>
            <pc:docMk/>
            <pc:sldMk cId="2912061255" sldId="618"/>
            <ac:grpSpMk id="51" creationId="{BF6BD89C-1F06-405D-8944-A13BB6C8CE6F}"/>
          </ac:grpSpMkLst>
        </pc:grpChg>
        <pc:grpChg chg="mod">
          <ac:chgData name="Deepika Vatsa" userId="f7100972-27fe-4ee6-8fb4-ec9b7931b409" providerId="ADAL" clId="{F37C4974-F220-459F-95C5-71112429BD42}" dt="2022-09-19T08:43:04.572" v="1657"/>
          <ac:grpSpMkLst>
            <pc:docMk/>
            <pc:sldMk cId="2912061255" sldId="618"/>
            <ac:grpSpMk id="58" creationId="{9AE9C932-FBA5-4BF1-BB23-2CCC9AC2C82C}"/>
          </ac:grpSpMkLst>
        </pc:grpChg>
        <pc:grpChg chg="mod">
          <ac:chgData name="Deepika Vatsa" userId="f7100972-27fe-4ee6-8fb4-ec9b7931b409" providerId="ADAL" clId="{F37C4974-F220-459F-95C5-71112429BD42}" dt="2022-09-19T08:43:30.928" v="1661"/>
          <ac:grpSpMkLst>
            <pc:docMk/>
            <pc:sldMk cId="2912061255" sldId="618"/>
            <ac:grpSpMk id="62" creationId="{E68907E5-EB51-4CEE-890B-CAC15F806E0B}"/>
          </ac:grpSpMkLst>
        </pc:grpChg>
        <pc:grpChg chg="mod">
          <ac:chgData name="Deepika Vatsa" userId="f7100972-27fe-4ee6-8fb4-ec9b7931b409" providerId="ADAL" clId="{F37C4974-F220-459F-95C5-71112429BD42}" dt="2022-09-19T08:43:36.597" v="1666"/>
          <ac:grpSpMkLst>
            <pc:docMk/>
            <pc:sldMk cId="2912061255" sldId="618"/>
            <ac:grpSpMk id="1028" creationId="{050087A8-BDAB-4B21-8E2F-140DD2EDB2BF}"/>
          </ac:grpSpMkLst>
        </pc:grpChg>
        <pc:grpChg chg="mod">
          <ac:chgData name="Deepika Vatsa" userId="f7100972-27fe-4ee6-8fb4-ec9b7931b409" providerId="ADAL" clId="{F37C4974-F220-459F-95C5-71112429BD42}" dt="2022-09-19T08:45:19.870" v="1764"/>
          <ac:grpSpMkLst>
            <pc:docMk/>
            <pc:sldMk cId="2912061255" sldId="618"/>
            <ac:grpSpMk id="1040" creationId="{047FE6A4-69F7-4644-81E4-F3D1791AB895}"/>
          </ac:grpSpMkLst>
        </pc:grpChg>
        <pc:grpChg chg="mod">
          <ac:chgData name="Deepika Vatsa" userId="f7100972-27fe-4ee6-8fb4-ec9b7931b409" providerId="ADAL" clId="{F37C4974-F220-459F-95C5-71112429BD42}" dt="2022-09-19T08:45:31.042" v="1773"/>
          <ac:grpSpMkLst>
            <pc:docMk/>
            <pc:sldMk cId="2912061255" sldId="618"/>
            <ac:grpSpMk id="1049" creationId="{0D3A88FA-FA4F-43FD-B8F4-06330881C802}"/>
          </ac:grpSpMkLst>
        </pc:grpChg>
        <pc:grpChg chg="del mod">
          <ac:chgData name="Deepika Vatsa" userId="f7100972-27fe-4ee6-8fb4-ec9b7931b409" providerId="ADAL" clId="{F37C4974-F220-459F-95C5-71112429BD42}" dt="2022-09-19T08:46:50.511" v="1782"/>
          <ac:grpSpMkLst>
            <pc:docMk/>
            <pc:sldMk cId="2912061255" sldId="618"/>
            <ac:grpSpMk id="1053" creationId="{B992B374-A29B-4534-9071-B0174FF4E24C}"/>
          </ac:grpSpMkLst>
        </pc:grpChg>
        <pc:grpChg chg="del mod">
          <ac:chgData name="Deepika Vatsa" userId="f7100972-27fe-4ee6-8fb4-ec9b7931b409" providerId="ADAL" clId="{F37C4974-F220-459F-95C5-71112429BD42}" dt="2022-09-19T08:46:56.140" v="1786"/>
          <ac:grpSpMkLst>
            <pc:docMk/>
            <pc:sldMk cId="2912061255" sldId="618"/>
            <ac:grpSpMk id="1058" creationId="{5A40048F-09D8-4A02-B7BA-B71FC1DA60C9}"/>
          </ac:grpSpMkLst>
        </pc:grpChg>
        <pc:grpChg chg="mod">
          <ac:chgData name="Deepika Vatsa" userId="f7100972-27fe-4ee6-8fb4-ec9b7931b409" providerId="ADAL" clId="{F37C4974-F220-459F-95C5-71112429BD42}" dt="2022-09-19T08:46:56.140" v="1786"/>
          <ac:grpSpMkLst>
            <pc:docMk/>
            <pc:sldMk cId="2912061255" sldId="618"/>
            <ac:grpSpMk id="1062" creationId="{F02BE756-3488-42C8-9D49-995D0598BFF3}"/>
          </ac:grpSpMkLst>
        </pc:grpChg>
        <pc:grpChg chg="del mod">
          <ac:chgData name="Deepika Vatsa" userId="f7100972-27fe-4ee6-8fb4-ec9b7931b409" providerId="ADAL" clId="{F37C4974-F220-459F-95C5-71112429BD42}" dt="2022-09-19T08:49:46.227" v="1974" actId="478"/>
          <ac:grpSpMkLst>
            <pc:docMk/>
            <pc:sldMk cId="2912061255" sldId="618"/>
            <ac:grpSpMk id="1068" creationId="{F9C70DF7-133E-42E0-8D45-A48825BB8B91}"/>
          </ac:grpSpMkLst>
        </pc:grpChg>
        <pc:grpChg chg="del mod">
          <ac:chgData name="Deepika Vatsa" userId="f7100972-27fe-4ee6-8fb4-ec9b7931b409" providerId="ADAL" clId="{F37C4974-F220-459F-95C5-71112429BD42}" dt="2022-09-19T08:51:37.962" v="2167"/>
          <ac:grpSpMkLst>
            <pc:docMk/>
            <pc:sldMk cId="2912061255" sldId="618"/>
            <ac:grpSpMk id="1075" creationId="{66DFA9C7-486C-4E44-B66A-7D443936AA24}"/>
          </ac:grpSpMkLst>
        </pc:grpChg>
        <pc:grpChg chg="mod">
          <ac:chgData name="Deepika Vatsa" userId="f7100972-27fe-4ee6-8fb4-ec9b7931b409" providerId="ADAL" clId="{F37C4974-F220-459F-95C5-71112429BD42}" dt="2022-09-19T08:51:37.962" v="2167"/>
          <ac:grpSpMkLst>
            <pc:docMk/>
            <pc:sldMk cId="2912061255" sldId="618"/>
            <ac:grpSpMk id="1077" creationId="{C3BA3553-49C6-4D3D-8676-844872074E2D}"/>
          </ac:grpSpMkLst>
        </pc:grpChg>
        <pc:grpChg chg="del mod">
          <ac:chgData name="Deepika Vatsa" userId="f7100972-27fe-4ee6-8fb4-ec9b7931b409" providerId="ADAL" clId="{F37C4974-F220-459F-95C5-71112429BD42}" dt="2022-09-19T08:51:49.579" v="2176"/>
          <ac:grpSpMkLst>
            <pc:docMk/>
            <pc:sldMk cId="2912061255" sldId="618"/>
            <ac:grpSpMk id="1081" creationId="{A122EBCF-CC18-4C27-84DA-FD495964D17B}"/>
          </ac:grpSpMkLst>
        </pc:grpChg>
        <pc:grpChg chg="del mod">
          <ac:chgData name="Deepika Vatsa" userId="f7100972-27fe-4ee6-8fb4-ec9b7931b409" providerId="ADAL" clId="{F37C4974-F220-459F-95C5-71112429BD42}" dt="2022-09-19T08:55:31.889" v="2462"/>
          <ac:grpSpMkLst>
            <pc:docMk/>
            <pc:sldMk cId="2912061255" sldId="618"/>
            <ac:grpSpMk id="1086" creationId="{D999D93C-461C-4549-8D8C-1D4D3E718D2E}"/>
          </ac:grpSpMkLst>
        </pc:grpChg>
        <pc:grpChg chg="mod">
          <ac:chgData name="Deepika Vatsa" userId="f7100972-27fe-4ee6-8fb4-ec9b7931b409" providerId="ADAL" clId="{F37C4974-F220-459F-95C5-71112429BD42}" dt="2022-09-19T08:55:31.889" v="2462"/>
          <ac:grpSpMkLst>
            <pc:docMk/>
            <pc:sldMk cId="2912061255" sldId="618"/>
            <ac:grpSpMk id="1088" creationId="{549897EE-1EDF-45F0-B1F4-44909CA3C3AD}"/>
          </ac:grpSpMkLst>
        </pc:grpChg>
        <pc:grpChg chg="mod">
          <ac:chgData name="Deepika Vatsa" userId="f7100972-27fe-4ee6-8fb4-ec9b7931b409" providerId="ADAL" clId="{F37C4974-F220-459F-95C5-71112429BD42}" dt="2022-09-19T08:55:42.267" v="2476"/>
          <ac:grpSpMkLst>
            <pc:docMk/>
            <pc:sldMk cId="2912061255" sldId="618"/>
            <ac:grpSpMk id="1102" creationId="{445E6CD1-B2A8-4929-9DC1-B0AB6A66231D}"/>
          </ac:grpSpMkLst>
        </pc:grpChg>
        <pc:grpChg chg="mod">
          <ac:chgData name="Deepika Vatsa" userId="f7100972-27fe-4ee6-8fb4-ec9b7931b409" providerId="ADAL" clId="{F37C4974-F220-459F-95C5-71112429BD42}" dt="2022-09-19T08:55:42.267" v="2476"/>
          <ac:grpSpMkLst>
            <pc:docMk/>
            <pc:sldMk cId="2912061255" sldId="618"/>
            <ac:grpSpMk id="1103" creationId="{21E27D60-C8EB-41A7-B695-D0505EFCE350}"/>
          </ac:grpSpMkLst>
        </pc:grpChg>
        <pc:grpChg chg="mod">
          <ac:chgData name="Deepika Vatsa" userId="f7100972-27fe-4ee6-8fb4-ec9b7931b409" providerId="ADAL" clId="{F37C4974-F220-459F-95C5-71112429BD42}" dt="2022-09-19T08:55:42.267" v="2476"/>
          <ac:grpSpMkLst>
            <pc:docMk/>
            <pc:sldMk cId="2912061255" sldId="618"/>
            <ac:grpSpMk id="1104" creationId="{EF265CC4-F8B0-4AD7-AB49-7271F19A587D}"/>
          </ac:grpSpMkLst>
        </pc:grpChg>
        <pc:grpChg chg="mod">
          <ac:chgData name="Deepika Vatsa" userId="f7100972-27fe-4ee6-8fb4-ec9b7931b409" providerId="ADAL" clId="{F37C4974-F220-459F-95C5-71112429BD42}" dt="2022-09-19T08:56:06.829" v="2484"/>
          <ac:grpSpMkLst>
            <pc:docMk/>
            <pc:sldMk cId="2912061255" sldId="618"/>
            <ac:grpSpMk id="1112" creationId="{596D50BF-8405-49CB-A9C3-286E1ACFE1A6}"/>
          </ac:grpSpMkLst>
        </pc:grpChg>
        <pc:grpChg chg="mod">
          <ac:chgData name="Deepika Vatsa" userId="f7100972-27fe-4ee6-8fb4-ec9b7931b409" providerId="ADAL" clId="{F37C4974-F220-459F-95C5-71112429BD42}" dt="2022-09-19T08:56:18.557" v="2487"/>
          <ac:grpSpMkLst>
            <pc:docMk/>
            <pc:sldMk cId="2912061255" sldId="618"/>
            <ac:grpSpMk id="1115" creationId="{211A1D65-A998-4710-81D9-279E5CD826F8}"/>
          </ac:grpSpMkLst>
        </pc:grpChg>
        <pc:grpChg chg="mod">
          <ac:chgData name="Deepika Vatsa" userId="f7100972-27fe-4ee6-8fb4-ec9b7931b409" providerId="ADAL" clId="{F37C4974-F220-459F-95C5-71112429BD42}" dt="2022-09-19T08:56:25.382" v="2497"/>
          <ac:grpSpMkLst>
            <pc:docMk/>
            <pc:sldMk cId="2912061255" sldId="618"/>
            <ac:grpSpMk id="1125" creationId="{1C32D655-691A-42CA-A619-A0BAD674ECE7}"/>
          </ac:grpSpMkLst>
        </pc:grpChg>
        <pc:grpChg chg="mod">
          <ac:chgData name="Deepika Vatsa" userId="f7100972-27fe-4ee6-8fb4-ec9b7931b409" providerId="ADAL" clId="{F37C4974-F220-459F-95C5-71112429BD42}" dt="2022-09-19T08:56:33.899" v="2505"/>
          <ac:grpSpMkLst>
            <pc:docMk/>
            <pc:sldMk cId="2912061255" sldId="618"/>
            <ac:grpSpMk id="1133" creationId="{7381CBCF-4F5B-4C58-B825-DAF63627C758}"/>
          </ac:grpSpMkLst>
        </pc:grpChg>
        <pc:picChg chg="mod">
          <ac:chgData name="Deepika Vatsa" userId="f7100972-27fe-4ee6-8fb4-ec9b7931b409" providerId="ADAL" clId="{F37C4974-F220-459F-95C5-71112429BD42}" dt="2022-09-19T08:42:16.552" v="1614" actId="1076"/>
          <ac:picMkLst>
            <pc:docMk/>
            <pc:sldMk cId="2912061255" sldId="618"/>
            <ac:picMk id="1026" creationId="{CB4655F8-6F20-4898-B1EB-FBDCD61A1D6D}"/>
          </ac:picMkLst>
        </pc:picChg>
        <pc:inkChg chg="del">
          <ac:chgData name="Deepika Vatsa" userId="f7100972-27fe-4ee6-8fb4-ec9b7931b409" providerId="ADAL" clId="{F37C4974-F220-459F-95C5-71112429BD42}" dt="2022-09-19T08:42:02.231" v="1612" actId="478"/>
          <ac:inkMkLst>
            <pc:docMk/>
            <pc:sldMk cId="2912061255" sldId="618"/>
            <ac:inkMk id="3" creationId="{3937D611-702E-4B27-84FD-10089D3C310B}"/>
          </ac:inkMkLst>
        </pc:inkChg>
        <pc:inkChg chg="add mod">
          <ac:chgData name="Deepika Vatsa" userId="f7100972-27fe-4ee6-8fb4-ec9b7931b409" providerId="ADAL" clId="{F37C4974-F220-459F-95C5-71112429BD42}" dt="2022-09-19T08:46:56.140" v="1786"/>
          <ac:inkMkLst>
            <pc:docMk/>
            <pc:sldMk cId="2912061255" sldId="618"/>
            <ac:inkMk id="5" creationId="{AF835A50-55D0-406B-AF73-ED1D431A2561}"/>
          </ac:inkMkLst>
        </pc:inkChg>
        <pc:inkChg chg="add mod">
          <ac:chgData name="Deepika Vatsa" userId="f7100972-27fe-4ee6-8fb4-ec9b7931b409" providerId="ADAL" clId="{F37C4974-F220-459F-95C5-71112429BD42}" dt="2022-09-19T08:46:56.140" v="1786"/>
          <ac:inkMkLst>
            <pc:docMk/>
            <pc:sldMk cId="2912061255" sldId="618"/>
            <ac:inkMk id="9" creationId="{61311007-2C09-4BF6-9E63-928FCE67FE19}"/>
          </ac:inkMkLst>
        </pc:inkChg>
        <pc:inkChg chg="del">
          <ac:chgData name="Deepika Vatsa" userId="f7100972-27fe-4ee6-8fb4-ec9b7931b409" providerId="ADAL" clId="{F37C4974-F220-459F-95C5-71112429BD42}" dt="2022-09-19T08:41:50.681" v="1609" actId="478"/>
          <ac:inkMkLst>
            <pc:docMk/>
            <pc:sldMk cId="2912061255" sldId="618"/>
            <ac:inkMk id="14" creationId="{AC9BD753-8D11-4E87-9B6E-EE3B1AF3A31C}"/>
          </ac:inkMkLst>
        </pc:inkChg>
        <pc:inkChg chg="add mod">
          <ac:chgData name="Deepika Vatsa" userId="f7100972-27fe-4ee6-8fb4-ec9b7931b409" providerId="ADAL" clId="{F37C4974-F220-459F-95C5-71112429BD42}" dt="2022-09-19T08:46:56.140" v="1786"/>
          <ac:inkMkLst>
            <pc:docMk/>
            <pc:sldMk cId="2912061255" sldId="618"/>
            <ac:inkMk id="23" creationId="{835730B3-86DE-4D44-BA96-3FAC70250049}"/>
          </ac:inkMkLst>
        </pc:inkChg>
        <pc:inkChg chg="add mod">
          <ac:chgData name="Deepika Vatsa" userId="f7100972-27fe-4ee6-8fb4-ec9b7931b409" providerId="ADAL" clId="{F37C4974-F220-459F-95C5-71112429BD42}" dt="2022-09-19T08:46:56.140" v="1786"/>
          <ac:inkMkLst>
            <pc:docMk/>
            <pc:sldMk cId="2912061255" sldId="618"/>
            <ac:inkMk id="27" creationId="{59E06AA4-B71C-4A12-BBA2-2145D27C64D3}"/>
          </ac:inkMkLst>
        </pc:inkChg>
        <pc:inkChg chg="add mod">
          <ac:chgData name="Deepika Vatsa" userId="f7100972-27fe-4ee6-8fb4-ec9b7931b409" providerId="ADAL" clId="{F37C4974-F220-459F-95C5-71112429BD42}" dt="2022-09-19T08:55:31.889" v="2462"/>
          <ac:inkMkLst>
            <pc:docMk/>
            <pc:sldMk cId="2912061255" sldId="618"/>
            <ac:inkMk id="29" creationId="{AA8413E8-FE13-41D6-8BD8-4A87A1C06BEF}"/>
          </ac:inkMkLst>
        </pc:inkChg>
        <pc:inkChg chg="add mod">
          <ac:chgData name="Deepika Vatsa" userId="f7100972-27fe-4ee6-8fb4-ec9b7931b409" providerId="ADAL" clId="{F37C4974-F220-459F-95C5-71112429BD42}" dt="2022-09-19T08:55:31.889" v="2462"/>
          <ac:inkMkLst>
            <pc:docMk/>
            <pc:sldMk cId="2912061255" sldId="618"/>
            <ac:inkMk id="30" creationId="{CD35C8FC-4D2D-4203-8081-F41B06E3BE9E}"/>
          </ac:inkMkLst>
        </pc:inkChg>
        <pc:inkChg chg="add mod">
          <ac:chgData name="Deepika Vatsa" userId="f7100972-27fe-4ee6-8fb4-ec9b7931b409" providerId="ADAL" clId="{F37C4974-F220-459F-95C5-71112429BD42}" dt="2022-09-19T08:55:31.889" v="2462"/>
          <ac:inkMkLst>
            <pc:docMk/>
            <pc:sldMk cId="2912061255" sldId="618"/>
            <ac:inkMk id="31" creationId="{78A28262-26C0-43D1-8C1A-0582F1EA0E79}"/>
          </ac:inkMkLst>
        </pc:inkChg>
        <pc:inkChg chg="add mod">
          <ac:chgData name="Deepika Vatsa" userId="f7100972-27fe-4ee6-8fb4-ec9b7931b409" providerId="ADAL" clId="{F37C4974-F220-459F-95C5-71112429BD42}" dt="2022-09-19T08:55:31.889" v="2462"/>
          <ac:inkMkLst>
            <pc:docMk/>
            <pc:sldMk cId="2912061255" sldId="618"/>
            <ac:inkMk id="32" creationId="{23DFB704-0048-4F67-8F3F-6BE2D492D079}"/>
          </ac:inkMkLst>
        </pc:inkChg>
        <pc:inkChg chg="add mod">
          <ac:chgData name="Deepika Vatsa" userId="f7100972-27fe-4ee6-8fb4-ec9b7931b409" providerId="ADAL" clId="{F37C4974-F220-459F-95C5-71112429BD42}" dt="2022-09-19T08:55:31.889" v="2462"/>
          <ac:inkMkLst>
            <pc:docMk/>
            <pc:sldMk cId="2912061255" sldId="618"/>
            <ac:inkMk id="33" creationId="{2C5086C1-58F8-4838-8E1D-37FD2A1CFAD4}"/>
          </ac:inkMkLst>
        </pc:inkChg>
        <pc:inkChg chg="add mod">
          <ac:chgData name="Deepika Vatsa" userId="f7100972-27fe-4ee6-8fb4-ec9b7931b409" providerId="ADAL" clId="{F37C4974-F220-459F-95C5-71112429BD42}" dt="2022-09-19T08:55:31.889" v="2462"/>
          <ac:inkMkLst>
            <pc:docMk/>
            <pc:sldMk cId="2912061255" sldId="618"/>
            <ac:inkMk id="34" creationId="{F828867B-1C96-4A56-9B1E-81E05851E344}"/>
          </ac:inkMkLst>
        </pc:inkChg>
        <pc:inkChg chg="add mod">
          <ac:chgData name="Deepika Vatsa" userId="f7100972-27fe-4ee6-8fb4-ec9b7931b409" providerId="ADAL" clId="{F37C4974-F220-459F-95C5-71112429BD42}" dt="2022-09-19T08:55:31.889" v="2462"/>
          <ac:inkMkLst>
            <pc:docMk/>
            <pc:sldMk cId="2912061255" sldId="618"/>
            <ac:inkMk id="35" creationId="{78CB209D-8EF7-4F06-A581-6362E215CFD4}"/>
          </ac:inkMkLst>
        </pc:inkChg>
        <pc:inkChg chg="add mod">
          <ac:chgData name="Deepika Vatsa" userId="f7100972-27fe-4ee6-8fb4-ec9b7931b409" providerId="ADAL" clId="{F37C4974-F220-459F-95C5-71112429BD42}" dt="2022-09-19T08:55:31.889" v="2462"/>
          <ac:inkMkLst>
            <pc:docMk/>
            <pc:sldMk cId="2912061255" sldId="618"/>
            <ac:inkMk id="36" creationId="{DE258CDB-9D26-4D9E-BE9C-46B60376EE6C}"/>
          </ac:inkMkLst>
        </pc:inkChg>
        <pc:inkChg chg="add mod">
          <ac:chgData name="Deepika Vatsa" userId="f7100972-27fe-4ee6-8fb4-ec9b7931b409" providerId="ADAL" clId="{F37C4974-F220-459F-95C5-71112429BD42}" dt="2022-09-19T08:55:31.889" v="2462"/>
          <ac:inkMkLst>
            <pc:docMk/>
            <pc:sldMk cId="2912061255" sldId="618"/>
            <ac:inkMk id="38" creationId="{F31594C5-B84B-462E-987C-E7538BCCD01B}"/>
          </ac:inkMkLst>
        </pc:inkChg>
        <pc:inkChg chg="add mod">
          <ac:chgData name="Deepika Vatsa" userId="f7100972-27fe-4ee6-8fb4-ec9b7931b409" providerId="ADAL" clId="{F37C4974-F220-459F-95C5-71112429BD42}" dt="2022-09-19T08:42:59.742" v="1647"/>
          <ac:inkMkLst>
            <pc:docMk/>
            <pc:sldMk cId="2912061255" sldId="618"/>
            <ac:inkMk id="40" creationId="{2BA94EB9-7A53-4354-94EC-490C949EB64C}"/>
          </ac:inkMkLst>
        </pc:inkChg>
        <pc:inkChg chg="add mod">
          <ac:chgData name="Deepika Vatsa" userId="f7100972-27fe-4ee6-8fb4-ec9b7931b409" providerId="ADAL" clId="{F37C4974-F220-459F-95C5-71112429BD42}" dt="2022-09-19T08:42:59.742" v="1647"/>
          <ac:inkMkLst>
            <pc:docMk/>
            <pc:sldMk cId="2912061255" sldId="618"/>
            <ac:inkMk id="41" creationId="{432091B2-3F6B-455F-9A83-0C778F43D90A}"/>
          </ac:inkMkLst>
        </pc:inkChg>
        <pc:inkChg chg="add mod">
          <ac:chgData name="Deepika Vatsa" userId="f7100972-27fe-4ee6-8fb4-ec9b7931b409" providerId="ADAL" clId="{F37C4974-F220-459F-95C5-71112429BD42}" dt="2022-09-19T08:42:59.742" v="1647"/>
          <ac:inkMkLst>
            <pc:docMk/>
            <pc:sldMk cId="2912061255" sldId="618"/>
            <ac:inkMk id="42" creationId="{E7529A7C-7B17-4740-81DD-4DEB7466E57E}"/>
          </ac:inkMkLst>
        </pc:inkChg>
        <pc:inkChg chg="add mod">
          <ac:chgData name="Deepika Vatsa" userId="f7100972-27fe-4ee6-8fb4-ec9b7931b409" providerId="ADAL" clId="{F37C4974-F220-459F-95C5-71112429BD42}" dt="2022-09-19T08:42:59.742" v="1647"/>
          <ac:inkMkLst>
            <pc:docMk/>
            <pc:sldMk cId="2912061255" sldId="618"/>
            <ac:inkMk id="43" creationId="{F68617EB-C3F8-4AAD-849F-A0983D33519D}"/>
          </ac:inkMkLst>
        </pc:inkChg>
        <pc:inkChg chg="add mod">
          <ac:chgData name="Deepika Vatsa" userId="f7100972-27fe-4ee6-8fb4-ec9b7931b409" providerId="ADAL" clId="{F37C4974-F220-459F-95C5-71112429BD42}" dt="2022-09-19T08:42:59.742" v="1647"/>
          <ac:inkMkLst>
            <pc:docMk/>
            <pc:sldMk cId="2912061255" sldId="618"/>
            <ac:inkMk id="44" creationId="{F3CEB01B-D882-4E66-AB7C-D28126185021}"/>
          </ac:inkMkLst>
        </pc:inkChg>
        <pc:inkChg chg="add mod">
          <ac:chgData name="Deepika Vatsa" userId="f7100972-27fe-4ee6-8fb4-ec9b7931b409" providerId="ADAL" clId="{F37C4974-F220-459F-95C5-71112429BD42}" dt="2022-09-19T08:42:59.742" v="1647"/>
          <ac:inkMkLst>
            <pc:docMk/>
            <pc:sldMk cId="2912061255" sldId="618"/>
            <ac:inkMk id="45" creationId="{A6A28C45-45E8-46CE-8141-0ED8DB9A4649}"/>
          </ac:inkMkLst>
        </pc:inkChg>
        <pc:inkChg chg="add mod">
          <ac:chgData name="Deepika Vatsa" userId="f7100972-27fe-4ee6-8fb4-ec9b7931b409" providerId="ADAL" clId="{F37C4974-F220-459F-95C5-71112429BD42}" dt="2022-09-19T08:42:59.742" v="1647"/>
          <ac:inkMkLst>
            <pc:docMk/>
            <pc:sldMk cId="2912061255" sldId="618"/>
            <ac:inkMk id="46" creationId="{6ED6F095-E099-4E95-9111-548DC5A0DA0E}"/>
          </ac:inkMkLst>
        </pc:inkChg>
        <pc:inkChg chg="add mod">
          <ac:chgData name="Deepika Vatsa" userId="f7100972-27fe-4ee6-8fb4-ec9b7931b409" providerId="ADAL" clId="{F37C4974-F220-459F-95C5-71112429BD42}" dt="2022-09-19T08:42:59.742" v="1647"/>
          <ac:inkMkLst>
            <pc:docMk/>
            <pc:sldMk cId="2912061255" sldId="618"/>
            <ac:inkMk id="47" creationId="{C940A36C-3893-4D4E-9D36-5F205FAFADD8}"/>
          </ac:inkMkLst>
        </pc:inkChg>
        <pc:inkChg chg="add mod">
          <ac:chgData name="Deepika Vatsa" userId="f7100972-27fe-4ee6-8fb4-ec9b7931b409" providerId="ADAL" clId="{F37C4974-F220-459F-95C5-71112429BD42}" dt="2022-09-19T08:43:04.572" v="1657"/>
          <ac:inkMkLst>
            <pc:docMk/>
            <pc:sldMk cId="2912061255" sldId="618"/>
            <ac:inkMk id="49" creationId="{51C09795-3529-4F3C-BF0A-21D3D7B12688}"/>
          </ac:inkMkLst>
        </pc:inkChg>
        <pc:inkChg chg="add mod">
          <ac:chgData name="Deepika Vatsa" userId="f7100972-27fe-4ee6-8fb4-ec9b7931b409" providerId="ADAL" clId="{F37C4974-F220-459F-95C5-71112429BD42}" dt="2022-09-19T08:43:04.572" v="1657"/>
          <ac:inkMkLst>
            <pc:docMk/>
            <pc:sldMk cId="2912061255" sldId="618"/>
            <ac:inkMk id="50" creationId="{BAAFC3DF-2708-46FC-98D9-20D2D4516A97}"/>
          </ac:inkMkLst>
        </pc:inkChg>
        <pc:inkChg chg="add mod">
          <ac:chgData name="Deepika Vatsa" userId="f7100972-27fe-4ee6-8fb4-ec9b7931b409" providerId="ADAL" clId="{F37C4974-F220-459F-95C5-71112429BD42}" dt="2022-09-19T08:43:04.572" v="1657"/>
          <ac:inkMkLst>
            <pc:docMk/>
            <pc:sldMk cId="2912061255" sldId="618"/>
            <ac:inkMk id="52" creationId="{CAA3941F-FC4E-413A-90EE-409728AFD9E7}"/>
          </ac:inkMkLst>
        </pc:inkChg>
        <pc:inkChg chg="add mod">
          <ac:chgData name="Deepika Vatsa" userId="f7100972-27fe-4ee6-8fb4-ec9b7931b409" providerId="ADAL" clId="{F37C4974-F220-459F-95C5-71112429BD42}" dt="2022-09-19T08:43:04.572" v="1657"/>
          <ac:inkMkLst>
            <pc:docMk/>
            <pc:sldMk cId="2912061255" sldId="618"/>
            <ac:inkMk id="53" creationId="{2594058D-F72D-4C77-82BE-2F7BB3453513}"/>
          </ac:inkMkLst>
        </pc:inkChg>
        <pc:inkChg chg="add mod">
          <ac:chgData name="Deepika Vatsa" userId="f7100972-27fe-4ee6-8fb4-ec9b7931b409" providerId="ADAL" clId="{F37C4974-F220-459F-95C5-71112429BD42}" dt="2022-09-19T08:43:04.572" v="1657"/>
          <ac:inkMkLst>
            <pc:docMk/>
            <pc:sldMk cId="2912061255" sldId="618"/>
            <ac:inkMk id="54" creationId="{9FE7AEBA-55B4-4328-9BBA-386384959940}"/>
          </ac:inkMkLst>
        </pc:inkChg>
        <pc:inkChg chg="add mod">
          <ac:chgData name="Deepika Vatsa" userId="f7100972-27fe-4ee6-8fb4-ec9b7931b409" providerId="ADAL" clId="{F37C4974-F220-459F-95C5-71112429BD42}" dt="2022-09-19T08:43:04.572" v="1657"/>
          <ac:inkMkLst>
            <pc:docMk/>
            <pc:sldMk cId="2912061255" sldId="618"/>
            <ac:inkMk id="55" creationId="{57085F9C-6BD9-4BD9-BC75-A82976478D2C}"/>
          </ac:inkMkLst>
        </pc:inkChg>
        <pc:inkChg chg="add mod">
          <ac:chgData name="Deepika Vatsa" userId="f7100972-27fe-4ee6-8fb4-ec9b7931b409" providerId="ADAL" clId="{F37C4974-F220-459F-95C5-71112429BD42}" dt="2022-09-19T08:43:04.572" v="1657"/>
          <ac:inkMkLst>
            <pc:docMk/>
            <pc:sldMk cId="2912061255" sldId="618"/>
            <ac:inkMk id="56" creationId="{A7618211-91F6-4378-88C4-3FCC922BE1D0}"/>
          </ac:inkMkLst>
        </pc:inkChg>
        <pc:inkChg chg="add mod">
          <ac:chgData name="Deepika Vatsa" userId="f7100972-27fe-4ee6-8fb4-ec9b7931b409" providerId="ADAL" clId="{F37C4974-F220-459F-95C5-71112429BD42}" dt="2022-09-19T08:43:04.572" v="1657"/>
          <ac:inkMkLst>
            <pc:docMk/>
            <pc:sldMk cId="2912061255" sldId="618"/>
            <ac:inkMk id="57" creationId="{282E0117-EA6C-42D0-B29E-75BF87CD4382}"/>
          </ac:inkMkLst>
        </pc:inkChg>
        <pc:inkChg chg="add mod">
          <ac:chgData name="Deepika Vatsa" userId="f7100972-27fe-4ee6-8fb4-ec9b7931b409" providerId="ADAL" clId="{F37C4974-F220-459F-95C5-71112429BD42}" dt="2022-09-19T08:43:30.928" v="1661"/>
          <ac:inkMkLst>
            <pc:docMk/>
            <pc:sldMk cId="2912061255" sldId="618"/>
            <ac:inkMk id="59" creationId="{56FDEE8D-8BD1-4A78-9041-C782749E0B81}"/>
          </ac:inkMkLst>
        </pc:inkChg>
        <pc:inkChg chg="add mod">
          <ac:chgData name="Deepika Vatsa" userId="f7100972-27fe-4ee6-8fb4-ec9b7931b409" providerId="ADAL" clId="{F37C4974-F220-459F-95C5-71112429BD42}" dt="2022-09-19T08:43:30.928" v="1661"/>
          <ac:inkMkLst>
            <pc:docMk/>
            <pc:sldMk cId="2912061255" sldId="618"/>
            <ac:inkMk id="60" creationId="{94AF48E9-6888-44CA-A6E2-1589121C71C6}"/>
          </ac:inkMkLst>
        </pc:inkChg>
        <pc:inkChg chg="add mod">
          <ac:chgData name="Deepika Vatsa" userId="f7100972-27fe-4ee6-8fb4-ec9b7931b409" providerId="ADAL" clId="{F37C4974-F220-459F-95C5-71112429BD42}" dt="2022-09-19T08:43:30.928" v="1661"/>
          <ac:inkMkLst>
            <pc:docMk/>
            <pc:sldMk cId="2912061255" sldId="618"/>
            <ac:inkMk id="61" creationId="{BA3DFF7A-EFB5-4EBA-A2C6-E23B8C63B6B1}"/>
          </ac:inkMkLst>
        </pc:inkChg>
        <pc:inkChg chg="add mod">
          <ac:chgData name="Deepika Vatsa" userId="f7100972-27fe-4ee6-8fb4-ec9b7931b409" providerId="ADAL" clId="{F37C4974-F220-459F-95C5-71112429BD42}" dt="2022-09-19T08:43:36.597" v="1666"/>
          <ac:inkMkLst>
            <pc:docMk/>
            <pc:sldMk cId="2912061255" sldId="618"/>
            <ac:inkMk id="63" creationId="{2B4AE355-B27C-4613-946A-9D32EE77BB06}"/>
          </ac:inkMkLst>
        </pc:inkChg>
        <pc:inkChg chg="add mod">
          <ac:chgData name="Deepika Vatsa" userId="f7100972-27fe-4ee6-8fb4-ec9b7931b409" providerId="ADAL" clId="{F37C4974-F220-459F-95C5-71112429BD42}" dt="2022-09-19T08:43:36.597" v="1666"/>
          <ac:inkMkLst>
            <pc:docMk/>
            <pc:sldMk cId="2912061255" sldId="618"/>
            <ac:inkMk id="1024" creationId="{81771B0B-2651-470D-8DA2-1C7E90550850}"/>
          </ac:inkMkLst>
        </pc:inkChg>
        <pc:inkChg chg="add mod">
          <ac:chgData name="Deepika Vatsa" userId="f7100972-27fe-4ee6-8fb4-ec9b7931b409" providerId="ADAL" clId="{F37C4974-F220-459F-95C5-71112429BD42}" dt="2022-09-19T08:43:36.597" v="1666"/>
          <ac:inkMkLst>
            <pc:docMk/>
            <pc:sldMk cId="2912061255" sldId="618"/>
            <ac:inkMk id="1025" creationId="{D4276839-7BA4-48FC-97F3-99797314A4DA}"/>
          </ac:inkMkLst>
        </pc:inkChg>
        <pc:inkChg chg="add mod">
          <ac:chgData name="Deepika Vatsa" userId="f7100972-27fe-4ee6-8fb4-ec9b7931b409" providerId="ADAL" clId="{F37C4974-F220-459F-95C5-71112429BD42}" dt="2022-09-19T08:43:36.597" v="1666"/>
          <ac:inkMkLst>
            <pc:docMk/>
            <pc:sldMk cId="2912061255" sldId="618"/>
            <ac:inkMk id="1027" creationId="{B95C8C79-AF12-42E1-AC78-8C7711A1314B}"/>
          </ac:inkMkLst>
        </pc:inkChg>
        <pc:inkChg chg="add mod">
          <ac:chgData name="Deepika Vatsa" userId="f7100972-27fe-4ee6-8fb4-ec9b7931b409" providerId="ADAL" clId="{F37C4974-F220-459F-95C5-71112429BD42}" dt="2022-09-19T08:45:19.870" v="1764"/>
          <ac:inkMkLst>
            <pc:docMk/>
            <pc:sldMk cId="2912061255" sldId="618"/>
            <ac:inkMk id="1029" creationId="{4530FB0F-02EB-4E7F-9333-5BABFB3D7DCD}"/>
          </ac:inkMkLst>
        </pc:inkChg>
        <pc:inkChg chg="add mod">
          <ac:chgData name="Deepika Vatsa" userId="f7100972-27fe-4ee6-8fb4-ec9b7931b409" providerId="ADAL" clId="{F37C4974-F220-459F-95C5-71112429BD42}" dt="2022-09-19T08:45:19.870" v="1764"/>
          <ac:inkMkLst>
            <pc:docMk/>
            <pc:sldMk cId="2912061255" sldId="618"/>
            <ac:inkMk id="1030" creationId="{30869B48-07BF-471F-9F5B-7BC9B9774905}"/>
          </ac:inkMkLst>
        </pc:inkChg>
        <pc:inkChg chg="add mod">
          <ac:chgData name="Deepika Vatsa" userId="f7100972-27fe-4ee6-8fb4-ec9b7931b409" providerId="ADAL" clId="{F37C4974-F220-459F-95C5-71112429BD42}" dt="2022-09-19T08:45:19.870" v="1764"/>
          <ac:inkMkLst>
            <pc:docMk/>
            <pc:sldMk cId="2912061255" sldId="618"/>
            <ac:inkMk id="1031" creationId="{1AC67E21-6013-46A1-BDF9-00F6C255AE60}"/>
          </ac:inkMkLst>
        </pc:inkChg>
        <pc:inkChg chg="add mod">
          <ac:chgData name="Deepika Vatsa" userId="f7100972-27fe-4ee6-8fb4-ec9b7931b409" providerId="ADAL" clId="{F37C4974-F220-459F-95C5-71112429BD42}" dt="2022-09-19T08:45:19.870" v="1764"/>
          <ac:inkMkLst>
            <pc:docMk/>
            <pc:sldMk cId="2912061255" sldId="618"/>
            <ac:inkMk id="1032" creationId="{210BD642-A076-423F-A491-3A419606F58C}"/>
          </ac:inkMkLst>
        </pc:inkChg>
        <pc:inkChg chg="add mod">
          <ac:chgData name="Deepika Vatsa" userId="f7100972-27fe-4ee6-8fb4-ec9b7931b409" providerId="ADAL" clId="{F37C4974-F220-459F-95C5-71112429BD42}" dt="2022-09-19T08:45:19.870" v="1764"/>
          <ac:inkMkLst>
            <pc:docMk/>
            <pc:sldMk cId="2912061255" sldId="618"/>
            <ac:inkMk id="1033" creationId="{D1CF473E-B83F-424E-8B98-FD6F7997B5CE}"/>
          </ac:inkMkLst>
        </pc:inkChg>
        <pc:inkChg chg="add mod">
          <ac:chgData name="Deepika Vatsa" userId="f7100972-27fe-4ee6-8fb4-ec9b7931b409" providerId="ADAL" clId="{F37C4974-F220-459F-95C5-71112429BD42}" dt="2022-09-19T08:45:19.870" v="1764"/>
          <ac:inkMkLst>
            <pc:docMk/>
            <pc:sldMk cId="2912061255" sldId="618"/>
            <ac:inkMk id="1034" creationId="{F7B11BBA-C7C2-45F7-89BB-906C8A057C31}"/>
          </ac:inkMkLst>
        </pc:inkChg>
        <pc:inkChg chg="add mod">
          <ac:chgData name="Deepika Vatsa" userId="f7100972-27fe-4ee6-8fb4-ec9b7931b409" providerId="ADAL" clId="{F37C4974-F220-459F-95C5-71112429BD42}" dt="2022-09-19T08:45:19.870" v="1764"/>
          <ac:inkMkLst>
            <pc:docMk/>
            <pc:sldMk cId="2912061255" sldId="618"/>
            <ac:inkMk id="1035" creationId="{0C81A2F6-80C4-4BAA-992E-85A12932E2EA}"/>
          </ac:inkMkLst>
        </pc:inkChg>
        <pc:inkChg chg="add mod">
          <ac:chgData name="Deepika Vatsa" userId="f7100972-27fe-4ee6-8fb4-ec9b7931b409" providerId="ADAL" clId="{F37C4974-F220-459F-95C5-71112429BD42}" dt="2022-09-19T08:45:19.870" v="1764"/>
          <ac:inkMkLst>
            <pc:docMk/>
            <pc:sldMk cId="2912061255" sldId="618"/>
            <ac:inkMk id="1036" creationId="{B34105AB-8029-48CC-A91F-F053419BFE1A}"/>
          </ac:inkMkLst>
        </pc:inkChg>
        <pc:inkChg chg="add mod">
          <ac:chgData name="Deepika Vatsa" userId="f7100972-27fe-4ee6-8fb4-ec9b7931b409" providerId="ADAL" clId="{F37C4974-F220-459F-95C5-71112429BD42}" dt="2022-09-19T08:45:19.870" v="1764"/>
          <ac:inkMkLst>
            <pc:docMk/>
            <pc:sldMk cId="2912061255" sldId="618"/>
            <ac:inkMk id="1037" creationId="{F97D3D63-524D-4B8A-8203-04DE30CB10B7}"/>
          </ac:inkMkLst>
        </pc:inkChg>
        <pc:inkChg chg="add mod">
          <ac:chgData name="Deepika Vatsa" userId="f7100972-27fe-4ee6-8fb4-ec9b7931b409" providerId="ADAL" clId="{F37C4974-F220-459F-95C5-71112429BD42}" dt="2022-09-19T08:45:19.870" v="1764"/>
          <ac:inkMkLst>
            <pc:docMk/>
            <pc:sldMk cId="2912061255" sldId="618"/>
            <ac:inkMk id="1038" creationId="{1BFFDBC8-F0F0-4006-8640-57EA29E3EFD9}"/>
          </ac:inkMkLst>
        </pc:inkChg>
        <pc:inkChg chg="add mod">
          <ac:chgData name="Deepika Vatsa" userId="f7100972-27fe-4ee6-8fb4-ec9b7931b409" providerId="ADAL" clId="{F37C4974-F220-459F-95C5-71112429BD42}" dt="2022-09-19T08:45:19.870" v="1764"/>
          <ac:inkMkLst>
            <pc:docMk/>
            <pc:sldMk cId="2912061255" sldId="618"/>
            <ac:inkMk id="1039" creationId="{227517F4-339A-4EA1-B02B-D3EC48CEA5B7}"/>
          </ac:inkMkLst>
        </pc:inkChg>
        <pc:inkChg chg="add">
          <ac:chgData name="Deepika Vatsa" userId="f7100972-27fe-4ee6-8fb4-ec9b7931b409" providerId="ADAL" clId="{F37C4974-F220-459F-95C5-71112429BD42}" dt="2022-09-19T08:45:25.599" v="1765" actId="9405"/>
          <ac:inkMkLst>
            <pc:docMk/>
            <pc:sldMk cId="2912061255" sldId="618"/>
            <ac:inkMk id="1041" creationId="{39311B7D-07FE-46C5-96BA-C3DE5B4A2FCF}"/>
          </ac:inkMkLst>
        </pc:inkChg>
        <pc:inkChg chg="add mod">
          <ac:chgData name="Deepika Vatsa" userId="f7100972-27fe-4ee6-8fb4-ec9b7931b409" providerId="ADAL" clId="{F37C4974-F220-459F-95C5-71112429BD42}" dt="2022-09-19T08:45:31.042" v="1773"/>
          <ac:inkMkLst>
            <pc:docMk/>
            <pc:sldMk cId="2912061255" sldId="618"/>
            <ac:inkMk id="1042" creationId="{31C71D08-3C31-41ED-AED6-B49CA69C7336}"/>
          </ac:inkMkLst>
        </pc:inkChg>
        <pc:inkChg chg="add mod">
          <ac:chgData name="Deepika Vatsa" userId="f7100972-27fe-4ee6-8fb4-ec9b7931b409" providerId="ADAL" clId="{F37C4974-F220-459F-95C5-71112429BD42}" dt="2022-09-19T08:45:31.042" v="1773"/>
          <ac:inkMkLst>
            <pc:docMk/>
            <pc:sldMk cId="2912061255" sldId="618"/>
            <ac:inkMk id="1043" creationId="{9A90F290-516B-4000-8F44-2D8C1269CF0F}"/>
          </ac:inkMkLst>
        </pc:inkChg>
        <pc:inkChg chg="add mod">
          <ac:chgData name="Deepika Vatsa" userId="f7100972-27fe-4ee6-8fb4-ec9b7931b409" providerId="ADAL" clId="{F37C4974-F220-459F-95C5-71112429BD42}" dt="2022-09-19T08:45:31.042" v="1773"/>
          <ac:inkMkLst>
            <pc:docMk/>
            <pc:sldMk cId="2912061255" sldId="618"/>
            <ac:inkMk id="1044" creationId="{A84917D6-0F30-410E-B966-35E1DACE274A}"/>
          </ac:inkMkLst>
        </pc:inkChg>
        <pc:inkChg chg="add mod">
          <ac:chgData name="Deepika Vatsa" userId="f7100972-27fe-4ee6-8fb4-ec9b7931b409" providerId="ADAL" clId="{F37C4974-F220-459F-95C5-71112429BD42}" dt="2022-09-19T08:45:31.042" v="1773"/>
          <ac:inkMkLst>
            <pc:docMk/>
            <pc:sldMk cId="2912061255" sldId="618"/>
            <ac:inkMk id="1045" creationId="{5FBF81E5-968A-4D1F-8F1A-C19D39B0C19F}"/>
          </ac:inkMkLst>
        </pc:inkChg>
        <pc:inkChg chg="add mod">
          <ac:chgData name="Deepika Vatsa" userId="f7100972-27fe-4ee6-8fb4-ec9b7931b409" providerId="ADAL" clId="{F37C4974-F220-459F-95C5-71112429BD42}" dt="2022-09-19T08:45:31.042" v="1773"/>
          <ac:inkMkLst>
            <pc:docMk/>
            <pc:sldMk cId="2912061255" sldId="618"/>
            <ac:inkMk id="1046" creationId="{A308AA8E-9696-4BBF-839A-5773F026B276}"/>
          </ac:inkMkLst>
        </pc:inkChg>
        <pc:inkChg chg="add mod">
          <ac:chgData name="Deepika Vatsa" userId="f7100972-27fe-4ee6-8fb4-ec9b7931b409" providerId="ADAL" clId="{F37C4974-F220-459F-95C5-71112429BD42}" dt="2022-09-19T08:45:31.042" v="1773"/>
          <ac:inkMkLst>
            <pc:docMk/>
            <pc:sldMk cId="2912061255" sldId="618"/>
            <ac:inkMk id="1047" creationId="{0A01CB91-05BB-4A79-A86A-CD6AF2534996}"/>
          </ac:inkMkLst>
        </pc:inkChg>
        <pc:inkChg chg="add mod">
          <ac:chgData name="Deepika Vatsa" userId="f7100972-27fe-4ee6-8fb4-ec9b7931b409" providerId="ADAL" clId="{F37C4974-F220-459F-95C5-71112429BD42}" dt="2022-09-19T08:45:31.042" v="1773"/>
          <ac:inkMkLst>
            <pc:docMk/>
            <pc:sldMk cId="2912061255" sldId="618"/>
            <ac:inkMk id="1048" creationId="{65A85A3C-B0E1-4BB7-B9F1-65E4FB2043A9}"/>
          </ac:inkMkLst>
        </pc:inkChg>
        <pc:inkChg chg="add mod">
          <ac:chgData name="Deepika Vatsa" userId="f7100972-27fe-4ee6-8fb4-ec9b7931b409" providerId="ADAL" clId="{F37C4974-F220-459F-95C5-71112429BD42}" dt="2022-09-19T08:46:56.140" v="1786"/>
          <ac:inkMkLst>
            <pc:docMk/>
            <pc:sldMk cId="2912061255" sldId="618"/>
            <ac:inkMk id="1050" creationId="{A82FDE26-A1A2-4414-B3E8-65562A2BBB6D}"/>
          </ac:inkMkLst>
        </pc:inkChg>
        <pc:inkChg chg="add mod">
          <ac:chgData name="Deepika Vatsa" userId="f7100972-27fe-4ee6-8fb4-ec9b7931b409" providerId="ADAL" clId="{F37C4974-F220-459F-95C5-71112429BD42}" dt="2022-09-19T08:46:56.140" v="1786"/>
          <ac:inkMkLst>
            <pc:docMk/>
            <pc:sldMk cId="2912061255" sldId="618"/>
            <ac:inkMk id="1051" creationId="{FA8D5068-B6D7-4A63-B01A-CE82C635054E}"/>
          </ac:inkMkLst>
        </pc:inkChg>
        <pc:inkChg chg="add mod">
          <ac:chgData name="Deepika Vatsa" userId="f7100972-27fe-4ee6-8fb4-ec9b7931b409" providerId="ADAL" clId="{F37C4974-F220-459F-95C5-71112429BD42}" dt="2022-09-19T08:46:56.140" v="1786"/>
          <ac:inkMkLst>
            <pc:docMk/>
            <pc:sldMk cId="2912061255" sldId="618"/>
            <ac:inkMk id="1052" creationId="{4B9EB55B-8CA7-41FE-A326-08E84223C086}"/>
          </ac:inkMkLst>
        </pc:inkChg>
        <pc:inkChg chg="add mod">
          <ac:chgData name="Deepika Vatsa" userId="f7100972-27fe-4ee6-8fb4-ec9b7931b409" providerId="ADAL" clId="{F37C4974-F220-459F-95C5-71112429BD42}" dt="2022-09-19T08:46:56.140" v="1786"/>
          <ac:inkMkLst>
            <pc:docMk/>
            <pc:sldMk cId="2912061255" sldId="618"/>
            <ac:inkMk id="1054" creationId="{BB6EF6C5-138C-4E7E-B6E2-DC76B6D6F367}"/>
          </ac:inkMkLst>
        </pc:inkChg>
        <pc:inkChg chg="add mod">
          <ac:chgData name="Deepika Vatsa" userId="f7100972-27fe-4ee6-8fb4-ec9b7931b409" providerId="ADAL" clId="{F37C4974-F220-459F-95C5-71112429BD42}" dt="2022-09-19T08:46:56.140" v="1786"/>
          <ac:inkMkLst>
            <pc:docMk/>
            <pc:sldMk cId="2912061255" sldId="618"/>
            <ac:inkMk id="1055" creationId="{C618D32E-AE88-4831-9386-D9CC94BE7557}"/>
          </ac:inkMkLst>
        </pc:inkChg>
        <pc:inkChg chg="add mod">
          <ac:chgData name="Deepika Vatsa" userId="f7100972-27fe-4ee6-8fb4-ec9b7931b409" providerId="ADAL" clId="{F37C4974-F220-459F-95C5-71112429BD42}" dt="2022-09-19T08:46:56.140" v="1786"/>
          <ac:inkMkLst>
            <pc:docMk/>
            <pc:sldMk cId="2912061255" sldId="618"/>
            <ac:inkMk id="1056" creationId="{33AD0382-7B26-4B71-8EB5-248DE55C0845}"/>
          </ac:inkMkLst>
        </pc:inkChg>
        <pc:inkChg chg="add mod">
          <ac:chgData name="Deepika Vatsa" userId="f7100972-27fe-4ee6-8fb4-ec9b7931b409" providerId="ADAL" clId="{F37C4974-F220-459F-95C5-71112429BD42}" dt="2022-09-19T08:46:56.140" v="1786"/>
          <ac:inkMkLst>
            <pc:docMk/>
            <pc:sldMk cId="2912061255" sldId="618"/>
            <ac:inkMk id="1057" creationId="{3083DCBA-C6E4-4C28-B3AD-91037925AB76}"/>
          </ac:inkMkLst>
        </pc:inkChg>
        <pc:inkChg chg="add mod">
          <ac:chgData name="Deepika Vatsa" userId="f7100972-27fe-4ee6-8fb4-ec9b7931b409" providerId="ADAL" clId="{F37C4974-F220-459F-95C5-71112429BD42}" dt="2022-09-19T08:46:56.140" v="1786"/>
          <ac:inkMkLst>
            <pc:docMk/>
            <pc:sldMk cId="2912061255" sldId="618"/>
            <ac:inkMk id="1059" creationId="{1EF15E35-90D0-4245-8856-A40AFC167B6D}"/>
          </ac:inkMkLst>
        </pc:inkChg>
        <pc:inkChg chg="add mod">
          <ac:chgData name="Deepika Vatsa" userId="f7100972-27fe-4ee6-8fb4-ec9b7931b409" providerId="ADAL" clId="{F37C4974-F220-459F-95C5-71112429BD42}" dt="2022-09-19T08:46:56.140" v="1786"/>
          <ac:inkMkLst>
            <pc:docMk/>
            <pc:sldMk cId="2912061255" sldId="618"/>
            <ac:inkMk id="1060" creationId="{6326809D-DC4A-4925-A240-25D5464B1B37}"/>
          </ac:inkMkLst>
        </pc:inkChg>
        <pc:inkChg chg="add mod">
          <ac:chgData name="Deepika Vatsa" userId="f7100972-27fe-4ee6-8fb4-ec9b7931b409" providerId="ADAL" clId="{F37C4974-F220-459F-95C5-71112429BD42}" dt="2022-09-19T08:46:56.140" v="1786"/>
          <ac:inkMkLst>
            <pc:docMk/>
            <pc:sldMk cId="2912061255" sldId="618"/>
            <ac:inkMk id="1061" creationId="{CA9F1371-FE70-4DA4-A22C-940EEE189246}"/>
          </ac:inkMkLst>
        </pc:inkChg>
        <pc:inkChg chg="add mod">
          <ac:chgData name="Deepika Vatsa" userId="f7100972-27fe-4ee6-8fb4-ec9b7931b409" providerId="ADAL" clId="{F37C4974-F220-459F-95C5-71112429BD42}" dt="2022-09-19T08:49:38.403" v="1973"/>
          <ac:inkMkLst>
            <pc:docMk/>
            <pc:sldMk cId="2912061255" sldId="618"/>
            <ac:inkMk id="1063" creationId="{CEF0CEF0-24BB-4B10-958B-B3BB1239F37C}"/>
          </ac:inkMkLst>
        </pc:inkChg>
        <pc:inkChg chg="add mod">
          <ac:chgData name="Deepika Vatsa" userId="f7100972-27fe-4ee6-8fb4-ec9b7931b409" providerId="ADAL" clId="{F37C4974-F220-459F-95C5-71112429BD42}" dt="2022-09-19T08:49:38.403" v="1973"/>
          <ac:inkMkLst>
            <pc:docMk/>
            <pc:sldMk cId="2912061255" sldId="618"/>
            <ac:inkMk id="1064" creationId="{9CF8819E-C66A-4734-8907-685A8D4020BE}"/>
          </ac:inkMkLst>
        </pc:inkChg>
        <pc:inkChg chg="add mod">
          <ac:chgData name="Deepika Vatsa" userId="f7100972-27fe-4ee6-8fb4-ec9b7931b409" providerId="ADAL" clId="{F37C4974-F220-459F-95C5-71112429BD42}" dt="2022-09-19T08:49:38.403" v="1973"/>
          <ac:inkMkLst>
            <pc:docMk/>
            <pc:sldMk cId="2912061255" sldId="618"/>
            <ac:inkMk id="1065" creationId="{96C42763-856C-4544-A42C-DA914025DBE7}"/>
          </ac:inkMkLst>
        </pc:inkChg>
        <pc:inkChg chg="add mod">
          <ac:chgData name="Deepika Vatsa" userId="f7100972-27fe-4ee6-8fb4-ec9b7931b409" providerId="ADAL" clId="{F37C4974-F220-459F-95C5-71112429BD42}" dt="2022-09-19T08:49:38.403" v="1973"/>
          <ac:inkMkLst>
            <pc:docMk/>
            <pc:sldMk cId="2912061255" sldId="618"/>
            <ac:inkMk id="1066" creationId="{42D16703-C9D2-4196-BF5B-0B0A32F84CC1}"/>
          </ac:inkMkLst>
        </pc:inkChg>
        <pc:inkChg chg="add mod">
          <ac:chgData name="Deepika Vatsa" userId="f7100972-27fe-4ee6-8fb4-ec9b7931b409" providerId="ADAL" clId="{F37C4974-F220-459F-95C5-71112429BD42}" dt="2022-09-19T08:49:38.403" v="1973"/>
          <ac:inkMkLst>
            <pc:docMk/>
            <pc:sldMk cId="2912061255" sldId="618"/>
            <ac:inkMk id="1067" creationId="{1DA1C7DF-91DF-45B3-A02B-220688B67BD3}"/>
          </ac:inkMkLst>
        </pc:inkChg>
        <pc:inkChg chg="add mod">
          <ac:chgData name="Deepika Vatsa" userId="f7100972-27fe-4ee6-8fb4-ec9b7931b409" providerId="ADAL" clId="{F37C4974-F220-459F-95C5-71112429BD42}" dt="2022-09-19T08:51:37.962" v="2167"/>
          <ac:inkMkLst>
            <pc:docMk/>
            <pc:sldMk cId="2912061255" sldId="618"/>
            <ac:inkMk id="1069" creationId="{FF565BC1-2304-4DAC-9C00-8DD79C563FEA}"/>
          </ac:inkMkLst>
        </pc:inkChg>
        <pc:inkChg chg="add mod">
          <ac:chgData name="Deepika Vatsa" userId="f7100972-27fe-4ee6-8fb4-ec9b7931b409" providerId="ADAL" clId="{F37C4974-F220-459F-95C5-71112429BD42}" dt="2022-09-19T08:51:37.962" v="2167"/>
          <ac:inkMkLst>
            <pc:docMk/>
            <pc:sldMk cId="2912061255" sldId="618"/>
            <ac:inkMk id="1070" creationId="{1A04902F-2BBE-4544-A187-CB1991B1D151}"/>
          </ac:inkMkLst>
        </pc:inkChg>
        <pc:inkChg chg="add mod">
          <ac:chgData name="Deepika Vatsa" userId="f7100972-27fe-4ee6-8fb4-ec9b7931b409" providerId="ADAL" clId="{F37C4974-F220-459F-95C5-71112429BD42}" dt="2022-09-19T08:51:37.962" v="2167"/>
          <ac:inkMkLst>
            <pc:docMk/>
            <pc:sldMk cId="2912061255" sldId="618"/>
            <ac:inkMk id="1071" creationId="{67FD5225-E6B3-4B0B-8416-391C190A0FB3}"/>
          </ac:inkMkLst>
        </pc:inkChg>
        <pc:inkChg chg="add mod">
          <ac:chgData name="Deepika Vatsa" userId="f7100972-27fe-4ee6-8fb4-ec9b7931b409" providerId="ADAL" clId="{F37C4974-F220-459F-95C5-71112429BD42}" dt="2022-09-19T08:51:37.962" v="2167"/>
          <ac:inkMkLst>
            <pc:docMk/>
            <pc:sldMk cId="2912061255" sldId="618"/>
            <ac:inkMk id="1072" creationId="{19CFC30B-F162-4F02-B472-BC60A5F02AF6}"/>
          </ac:inkMkLst>
        </pc:inkChg>
        <pc:inkChg chg="add mod">
          <ac:chgData name="Deepika Vatsa" userId="f7100972-27fe-4ee6-8fb4-ec9b7931b409" providerId="ADAL" clId="{F37C4974-F220-459F-95C5-71112429BD42}" dt="2022-09-19T08:51:37.962" v="2167"/>
          <ac:inkMkLst>
            <pc:docMk/>
            <pc:sldMk cId="2912061255" sldId="618"/>
            <ac:inkMk id="1073" creationId="{6AED410F-EE27-42D0-8054-44B18CC1B801}"/>
          </ac:inkMkLst>
        </pc:inkChg>
        <pc:inkChg chg="add mod">
          <ac:chgData name="Deepika Vatsa" userId="f7100972-27fe-4ee6-8fb4-ec9b7931b409" providerId="ADAL" clId="{F37C4974-F220-459F-95C5-71112429BD42}" dt="2022-09-19T08:51:37.962" v="2167"/>
          <ac:inkMkLst>
            <pc:docMk/>
            <pc:sldMk cId="2912061255" sldId="618"/>
            <ac:inkMk id="1074" creationId="{62267FB5-1473-4F92-A197-A044DCBB865C}"/>
          </ac:inkMkLst>
        </pc:inkChg>
        <pc:inkChg chg="add mod">
          <ac:chgData name="Deepika Vatsa" userId="f7100972-27fe-4ee6-8fb4-ec9b7931b409" providerId="ADAL" clId="{F37C4974-F220-459F-95C5-71112429BD42}" dt="2022-09-19T08:51:37.962" v="2167"/>
          <ac:inkMkLst>
            <pc:docMk/>
            <pc:sldMk cId="2912061255" sldId="618"/>
            <ac:inkMk id="1076" creationId="{851CC307-6A5D-48EE-AEA1-D05EC8AD2D3B}"/>
          </ac:inkMkLst>
        </pc:inkChg>
        <pc:inkChg chg="add mod">
          <ac:chgData name="Deepika Vatsa" userId="f7100972-27fe-4ee6-8fb4-ec9b7931b409" providerId="ADAL" clId="{F37C4974-F220-459F-95C5-71112429BD42}" dt="2022-09-19T08:55:31.889" v="2462"/>
          <ac:inkMkLst>
            <pc:docMk/>
            <pc:sldMk cId="2912061255" sldId="618"/>
            <ac:inkMk id="1078" creationId="{91B10466-F039-4160-ACF9-E53071CB236E}"/>
          </ac:inkMkLst>
        </pc:inkChg>
        <pc:inkChg chg="add mod">
          <ac:chgData name="Deepika Vatsa" userId="f7100972-27fe-4ee6-8fb4-ec9b7931b409" providerId="ADAL" clId="{F37C4974-F220-459F-95C5-71112429BD42}" dt="2022-09-19T08:55:31.889" v="2462"/>
          <ac:inkMkLst>
            <pc:docMk/>
            <pc:sldMk cId="2912061255" sldId="618"/>
            <ac:inkMk id="1079" creationId="{2C61E36C-7E85-46D0-AA6B-87D6D2D0AF38}"/>
          </ac:inkMkLst>
        </pc:inkChg>
        <pc:inkChg chg="add mod">
          <ac:chgData name="Deepika Vatsa" userId="f7100972-27fe-4ee6-8fb4-ec9b7931b409" providerId="ADAL" clId="{F37C4974-F220-459F-95C5-71112429BD42}" dt="2022-09-19T08:55:31.889" v="2462"/>
          <ac:inkMkLst>
            <pc:docMk/>
            <pc:sldMk cId="2912061255" sldId="618"/>
            <ac:inkMk id="1080" creationId="{3560F522-4F52-4607-92CF-70FDBA61F573}"/>
          </ac:inkMkLst>
        </pc:inkChg>
        <pc:inkChg chg="add mod">
          <ac:chgData name="Deepika Vatsa" userId="f7100972-27fe-4ee6-8fb4-ec9b7931b409" providerId="ADAL" clId="{F37C4974-F220-459F-95C5-71112429BD42}" dt="2022-09-19T08:55:31.889" v="2462"/>
          <ac:inkMkLst>
            <pc:docMk/>
            <pc:sldMk cId="2912061255" sldId="618"/>
            <ac:inkMk id="1082" creationId="{34DF0DE2-4A6B-46CF-A678-707A573A3F7C}"/>
          </ac:inkMkLst>
        </pc:inkChg>
        <pc:inkChg chg="add mod">
          <ac:chgData name="Deepika Vatsa" userId="f7100972-27fe-4ee6-8fb4-ec9b7931b409" providerId="ADAL" clId="{F37C4974-F220-459F-95C5-71112429BD42}" dt="2022-09-19T08:55:31.889" v="2462"/>
          <ac:inkMkLst>
            <pc:docMk/>
            <pc:sldMk cId="2912061255" sldId="618"/>
            <ac:inkMk id="1083" creationId="{2F72DF47-169D-42EB-BD14-E07D6C35DB32}"/>
          </ac:inkMkLst>
        </pc:inkChg>
        <pc:inkChg chg="add mod">
          <ac:chgData name="Deepika Vatsa" userId="f7100972-27fe-4ee6-8fb4-ec9b7931b409" providerId="ADAL" clId="{F37C4974-F220-459F-95C5-71112429BD42}" dt="2022-09-19T08:55:31.889" v="2462"/>
          <ac:inkMkLst>
            <pc:docMk/>
            <pc:sldMk cId="2912061255" sldId="618"/>
            <ac:inkMk id="1084" creationId="{CB7A8768-FBEE-4DB4-9C9F-ECC2355901A8}"/>
          </ac:inkMkLst>
        </pc:inkChg>
        <pc:inkChg chg="add mod">
          <ac:chgData name="Deepika Vatsa" userId="f7100972-27fe-4ee6-8fb4-ec9b7931b409" providerId="ADAL" clId="{F37C4974-F220-459F-95C5-71112429BD42}" dt="2022-09-19T08:55:31.889" v="2462"/>
          <ac:inkMkLst>
            <pc:docMk/>
            <pc:sldMk cId="2912061255" sldId="618"/>
            <ac:inkMk id="1085" creationId="{4F68EE93-82B0-436F-BA92-03859BC8524C}"/>
          </ac:inkMkLst>
        </pc:inkChg>
        <pc:inkChg chg="add mod">
          <ac:chgData name="Deepika Vatsa" userId="f7100972-27fe-4ee6-8fb4-ec9b7931b409" providerId="ADAL" clId="{F37C4974-F220-459F-95C5-71112429BD42}" dt="2022-09-19T08:55:31.889" v="2462"/>
          <ac:inkMkLst>
            <pc:docMk/>
            <pc:sldMk cId="2912061255" sldId="618"/>
            <ac:inkMk id="1087" creationId="{387FEC4E-74AE-4A61-B252-C8B1B132C7F3}"/>
          </ac:inkMkLst>
        </pc:inkChg>
        <pc:inkChg chg="add mod">
          <ac:chgData name="Deepika Vatsa" userId="f7100972-27fe-4ee6-8fb4-ec9b7931b409" providerId="ADAL" clId="{F37C4974-F220-459F-95C5-71112429BD42}" dt="2022-09-19T08:55:42.267" v="2476"/>
          <ac:inkMkLst>
            <pc:docMk/>
            <pc:sldMk cId="2912061255" sldId="618"/>
            <ac:inkMk id="1089" creationId="{E3738560-08F5-4C17-B650-5DE1BBCFC9F2}"/>
          </ac:inkMkLst>
        </pc:inkChg>
        <pc:inkChg chg="add mod">
          <ac:chgData name="Deepika Vatsa" userId="f7100972-27fe-4ee6-8fb4-ec9b7931b409" providerId="ADAL" clId="{F37C4974-F220-459F-95C5-71112429BD42}" dt="2022-09-19T08:55:42.267" v="2476"/>
          <ac:inkMkLst>
            <pc:docMk/>
            <pc:sldMk cId="2912061255" sldId="618"/>
            <ac:inkMk id="1090" creationId="{98D24C96-494E-4A4F-BF60-64E55721E1C0}"/>
          </ac:inkMkLst>
        </pc:inkChg>
        <pc:inkChg chg="add mod">
          <ac:chgData name="Deepika Vatsa" userId="f7100972-27fe-4ee6-8fb4-ec9b7931b409" providerId="ADAL" clId="{F37C4974-F220-459F-95C5-71112429BD42}" dt="2022-09-19T08:55:42.267" v="2476"/>
          <ac:inkMkLst>
            <pc:docMk/>
            <pc:sldMk cId="2912061255" sldId="618"/>
            <ac:inkMk id="1091" creationId="{77336230-D6E5-4441-97B3-A8C8A979CAA5}"/>
          </ac:inkMkLst>
        </pc:inkChg>
        <pc:inkChg chg="add">
          <ac:chgData name="Deepika Vatsa" userId="f7100972-27fe-4ee6-8fb4-ec9b7931b409" providerId="ADAL" clId="{F37C4974-F220-459F-95C5-71112429BD42}" dt="2022-09-19T08:55:34.733" v="2466" actId="9405"/>
          <ac:inkMkLst>
            <pc:docMk/>
            <pc:sldMk cId="2912061255" sldId="618"/>
            <ac:inkMk id="1092" creationId="{8400042D-ABB0-4EBC-89E0-18C6CD52BE4C}"/>
          </ac:inkMkLst>
        </pc:inkChg>
        <pc:inkChg chg="add">
          <ac:chgData name="Deepika Vatsa" userId="f7100972-27fe-4ee6-8fb4-ec9b7931b409" providerId="ADAL" clId="{F37C4974-F220-459F-95C5-71112429BD42}" dt="2022-09-19T08:55:35.097" v="2467" actId="9405"/>
          <ac:inkMkLst>
            <pc:docMk/>
            <pc:sldMk cId="2912061255" sldId="618"/>
            <ac:inkMk id="1093" creationId="{A9B5F7E8-F097-43A6-8290-0472441FB449}"/>
          </ac:inkMkLst>
        </pc:inkChg>
        <pc:inkChg chg="add mod">
          <ac:chgData name="Deepika Vatsa" userId="f7100972-27fe-4ee6-8fb4-ec9b7931b409" providerId="ADAL" clId="{F37C4974-F220-459F-95C5-71112429BD42}" dt="2022-09-19T08:55:42.267" v="2476"/>
          <ac:inkMkLst>
            <pc:docMk/>
            <pc:sldMk cId="2912061255" sldId="618"/>
            <ac:inkMk id="1094" creationId="{1B0DED3A-2293-4725-A2C1-25E6BF9B426A}"/>
          </ac:inkMkLst>
        </pc:inkChg>
        <pc:inkChg chg="add mod">
          <ac:chgData name="Deepika Vatsa" userId="f7100972-27fe-4ee6-8fb4-ec9b7931b409" providerId="ADAL" clId="{F37C4974-F220-459F-95C5-71112429BD42}" dt="2022-09-19T08:55:42.267" v="2476"/>
          <ac:inkMkLst>
            <pc:docMk/>
            <pc:sldMk cId="2912061255" sldId="618"/>
            <ac:inkMk id="1095" creationId="{6856FA49-63C7-43E6-A547-A3670CBEB0DE}"/>
          </ac:inkMkLst>
        </pc:inkChg>
        <pc:inkChg chg="add mod">
          <ac:chgData name="Deepika Vatsa" userId="f7100972-27fe-4ee6-8fb4-ec9b7931b409" providerId="ADAL" clId="{F37C4974-F220-459F-95C5-71112429BD42}" dt="2022-09-19T08:55:42.267" v="2476"/>
          <ac:inkMkLst>
            <pc:docMk/>
            <pc:sldMk cId="2912061255" sldId="618"/>
            <ac:inkMk id="1096" creationId="{AB2F832F-89BB-47DB-BBBC-86C115AE28F4}"/>
          </ac:inkMkLst>
        </pc:inkChg>
        <pc:inkChg chg="add mod">
          <ac:chgData name="Deepika Vatsa" userId="f7100972-27fe-4ee6-8fb4-ec9b7931b409" providerId="ADAL" clId="{F37C4974-F220-459F-95C5-71112429BD42}" dt="2022-09-19T08:55:42.267" v="2476"/>
          <ac:inkMkLst>
            <pc:docMk/>
            <pc:sldMk cId="2912061255" sldId="618"/>
            <ac:inkMk id="1097" creationId="{501589CF-CDE3-4980-B53C-6DC7B5B67243}"/>
          </ac:inkMkLst>
        </pc:inkChg>
        <pc:inkChg chg="add mod">
          <ac:chgData name="Deepika Vatsa" userId="f7100972-27fe-4ee6-8fb4-ec9b7931b409" providerId="ADAL" clId="{F37C4974-F220-459F-95C5-71112429BD42}" dt="2022-09-19T08:55:42.267" v="2476"/>
          <ac:inkMkLst>
            <pc:docMk/>
            <pc:sldMk cId="2912061255" sldId="618"/>
            <ac:inkMk id="1098" creationId="{70EC6BCD-407A-46DC-87C7-69754EAB05FC}"/>
          </ac:inkMkLst>
        </pc:inkChg>
        <pc:inkChg chg="add mod">
          <ac:chgData name="Deepika Vatsa" userId="f7100972-27fe-4ee6-8fb4-ec9b7931b409" providerId="ADAL" clId="{F37C4974-F220-459F-95C5-71112429BD42}" dt="2022-09-19T08:55:42.267" v="2476"/>
          <ac:inkMkLst>
            <pc:docMk/>
            <pc:sldMk cId="2912061255" sldId="618"/>
            <ac:inkMk id="1099" creationId="{2BC8B7C2-8EDE-49C9-B78D-EB1F521161DF}"/>
          </ac:inkMkLst>
        </pc:inkChg>
        <pc:inkChg chg="add mod">
          <ac:chgData name="Deepika Vatsa" userId="f7100972-27fe-4ee6-8fb4-ec9b7931b409" providerId="ADAL" clId="{F37C4974-F220-459F-95C5-71112429BD42}" dt="2022-09-19T08:55:42.267" v="2476"/>
          <ac:inkMkLst>
            <pc:docMk/>
            <pc:sldMk cId="2912061255" sldId="618"/>
            <ac:inkMk id="1100" creationId="{F198F9C8-596A-48C6-9596-ABD33C8EEED5}"/>
          </ac:inkMkLst>
        </pc:inkChg>
        <pc:inkChg chg="add mod">
          <ac:chgData name="Deepika Vatsa" userId="f7100972-27fe-4ee6-8fb4-ec9b7931b409" providerId="ADAL" clId="{F37C4974-F220-459F-95C5-71112429BD42}" dt="2022-09-19T08:55:42.267" v="2476"/>
          <ac:inkMkLst>
            <pc:docMk/>
            <pc:sldMk cId="2912061255" sldId="618"/>
            <ac:inkMk id="1101" creationId="{C64FB7FC-4144-4351-9732-62D5A1ED0C61}"/>
          </ac:inkMkLst>
        </pc:inkChg>
        <pc:inkChg chg="add">
          <ac:chgData name="Deepika Vatsa" userId="f7100972-27fe-4ee6-8fb4-ec9b7931b409" providerId="ADAL" clId="{F37C4974-F220-459F-95C5-71112429BD42}" dt="2022-09-19T08:56:01.891" v="2477" actId="9405"/>
          <ac:inkMkLst>
            <pc:docMk/>
            <pc:sldMk cId="2912061255" sldId="618"/>
            <ac:inkMk id="1105" creationId="{085ADDFD-55FA-481A-A7C0-A2719E745A5E}"/>
          </ac:inkMkLst>
        </pc:inkChg>
        <pc:inkChg chg="add">
          <ac:chgData name="Deepika Vatsa" userId="f7100972-27fe-4ee6-8fb4-ec9b7931b409" providerId="ADAL" clId="{F37C4974-F220-459F-95C5-71112429BD42}" dt="2022-09-19T08:56:02.226" v="2478" actId="9405"/>
          <ac:inkMkLst>
            <pc:docMk/>
            <pc:sldMk cId="2912061255" sldId="618"/>
            <ac:inkMk id="1106" creationId="{EC428D27-191A-40BB-85E1-28D8AAA620F0}"/>
          </ac:inkMkLst>
        </pc:inkChg>
        <pc:inkChg chg="add mod">
          <ac:chgData name="Deepika Vatsa" userId="f7100972-27fe-4ee6-8fb4-ec9b7931b409" providerId="ADAL" clId="{F37C4974-F220-459F-95C5-71112429BD42}" dt="2022-09-19T08:56:06.829" v="2484"/>
          <ac:inkMkLst>
            <pc:docMk/>
            <pc:sldMk cId="2912061255" sldId="618"/>
            <ac:inkMk id="1107" creationId="{28D3EE58-49F3-447D-96C1-6AC33A9E9B2C}"/>
          </ac:inkMkLst>
        </pc:inkChg>
        <pc:inkChg chg="add mod">
          <ac:chgData name="Deepika Vatsa" userId="f7100972-27fe-4ee6-8fb4-ec9b7931b409" providerId="ADAL" clId="{F37C4974-F220-459F-95C5-71112429BD42}" dt="2022-09-19T08:56:06.829" v="2484"/>
          <ac:inkMkLst>
            <pc:docMk/>
            <pc:sldMk cId="2912061255" sldId="618"/>
            <ac:inkMk id="1108" creationId="{0A1A4E1A-11B5-40E1-B05F-4F0B24C7FE18}"/>
          </ac:inkMkLst>
        </pc:inkChg>
        <pc:inkChg chg="add mod">
          <ac:chgData name="Deepika Vatsa" userId="f7100972-27fe-4ee6-8fb4-ec9b7931b409" providerId="ADAL" clId="{F37C4974-F220-459F-95C5-71112429BD42}" dt="2022-09-19T08:56:06.829" v="2484"/>
          <ac:inkMkLst>
            <pc:docMk/>
            <pc:sldMk cId="2912061255" sldId="618"/>
            <ac:inkMk id="1109" creationId="{CB4CF95A-899C-46CE-8E28-8DD67C12B609}"/>
          </ac:inkMkLst>
        </pc:inkChg>
        <pc:inkChg chg="add mod">
          <ac:chgData name="Deepika Vatsa" userId="f7100972-27fe-4ee6-8fb4-ec9b7931b409" providerId="ADAL" clId="{F37C4974-F220-459F-95C5-71112429BD42}" dt="2022-09-19T08:56:06.829" v="2484"/>
          <ac:inkMkLst>
            <pc:docMk/>
            <pc:sldMk cId="2912061255" sldId="618"/>
            <ac:inkMk id="1110" creationId="{9CEBAA1E-AB2A-413A-AC3A-4BD35F7D6631}"/>
          </ac:inkMkLst>
        </pc:inkChg>
        <pc:inkChg chg="add mod">
          <ac:chgData name="Deepika Vatsa" userId="f7100972-27fe-4ee6-8fb4-ec9b7931b409" providerId="ADAL" clId="{F37C4974-F220-459F-95C5-71112429BD42}" dt="2022-09-19T08:56:06.829" v="2484"/>
          <ac:inkMkLst>
            <pc:docMk/>
            <pc:sldMk cId="2912061255" sldId="618"/>
            <ac:inkMk id="1111" creationId="{1F906C3E-FBD7-47D8-A059-83375D2C5823}"/>
          </ac:inkMkLst>
        </pc:inkChg>
        <pc:inkChg chg="add mod">
          <ac:chgData name="Deepika Vatsa" userId="f7100972-27fe-4ee6-8fb4-ec9b7931b409" providerId="ADAL" clId="{F37C4974-F220-459F-95C5-71112429BD42}" dt="2022-09-19T08:56:18.557" v="2487"/>
          <ac:inkMkLst>
            <pc:docMk/>
            <pc:sldMk cId="2912061255" sldId="618"/>
            <ac:inkMk id="1113" creationId="{59AC539B-CA48-46F5-B872-E37ED2D3E7A1}"/>
          </ac:inkMkLst>
        </pc:inkChg>
        <pc:inkChg chg="add mod">
          <ac:chgData name="Deepika Vatsa" userId="f7100972-27fe-4ee6-8fb4-ec9b7931b409" providerId="ADAL" clId="{F37C4974-F220-459F-95C5-71112429BD42}" dt="2022-09-19T08:56:18.557" v="2487"/>
          <ac:inkMkLst>
            <pc:docMk/>
            <pc:sldMk cId="2912061255" sldId="618"/>
            <ac:inkMk id="1114" creationId="{1458EE08-BEB5-44C5-8854-25EA0ED869B8}"/>
          </ac:inkMkLst>
        </pc:inkChg>
        <pc:inkChg chg="add mod">
          <ac:chgData name="Deepika Vatsa" userId="f7100972-27fe-4ee6-8fb4-ec9b7931b409" providerId="ADAL" clId="{F37C4974-F220-459F-95C5-71112429BD42}" dt="2022-09-19T08:56:25.382" v="2497"/>
          <ac:inkMkLst>
            <pc:docMk/>
            <pc:sldMk cId="2912061255" sldId="618"/>
            <ac:inkMk id="1116" creationId="{7D6503B5-932A-46C8-999E-67BA59D60CAC}"/>
          </ac:inkMkLst>
        </pc:inkChg>
        <pc:inkChg chg="add mod">
          <ac:chgData name="Deepika Vatsa" userId="f7100972-27fe-4ee6-8fb4-ec9b7931b409" providerId="ADAL" clId="{F37C4974-F220-459F-95C5-71112429BD42}" dt="2022-09-19T08:56:25.382" v="2497"/>
          <ac:inkMkLst>
            <pc:docMk/>
            <pc:sldMk cId="2912061255" sldId="618"/>
            <ac:inkMk id="1117" creationId="{1B3D7DB7-7FBC-4681-8CAD-933E8A4B9F91}"/>
          </ac:inkMkLst>
        </pc:inkChg>
        <pc:inkChg chg="add mod">
          <ac:chgData name="Deepika Vatsa" userId="f7100972-27fe-4ee6-8fb4-ec9b7931b409" providerId="ADAL" clId="{F37C4974-F220-459F-95C5-71112429BD42}" dt="2022-09-19T08:56:25.382" v="2497"/>
          <ac:inkMkLst>
            <pc:docMk/>
            <pc:sldMk cId="2912061255" sldId="618"/>
            <ac:inkMk id="1118" creationId="{0936D92E-DD7A-4231-B935-29F4A8E6606B}"/>
          </ac:inkMkLst>
        </pc:inkChg>
        <pc:inkChg chg="add mod">
          <ac:chgData name="Deepika Vatsa" userId="f7100972-27fe-4ee6-8fb4-ec9b7931b409" providerId="ADAL" clId="{F37C4974-F220-459F-95C5-71112429BD42}" dt="2022-09-19T08:56:25.382" v="2497"/>
          <ac:inkMkLst>
            <pc:docMk/>
            <pc:sldMk cId="2912061255" sldId="618"/>
            <ac:inkMk id="1119" creationId="{9ED2A939-2966-4FA9-8289-68EF7FD083CE}"/>
          </ac:inkMkLst>
        </pc:inkChg>
        <pc:inkChg chg="add mod">
          <ac:chgData name="Deepika Vatsa" userId="f7100972-27fe-4ee6-8fb4-ec9b7931b409" providerId="ADAL" clId="{F37C4974-F220-459F-95C5-71112429BD42}" dt="2022-09-19T08:56:25.382" v="2497"/>
          <ac:inkMkLst>
            <pc:docMk/>
            <pc:sldMk cId="2912061255" sldId="618"/>
            <ac:inkMk id="1120" creationId="{8030D20D-50A9-48B7-BD4B-17EB4B6B0A3C}"/>
          </ac:inkMkLst>
        </pc:inkChg>
        <pc:inkChg chg="add mod">
          <ac:chgData name="Deepika Vatsa" userId="f7100972-27fe-4ee6-8fb4-ec9b7931b409" providerId="ADAL" clId="{F37C4974-F220-459F-95C5-71112429BD42}" dt="2022-09-19T08:56:25.382" v="2497"/>
          <ac:inkMkLst>
            <pc:docMk/>
            <pc:sldMk cId="2912061255" sldId="618"/>
            <ac:inkMk id="1121" creationId="{A0B764CB-B266-4B05-8C65-1E2CCA575A4C}"/>
          </ac:inkMkLst>
        </pc:inkChg>
        <pc:inkChg chg="add mod">
          <ac:chgData name="Deepika Vatsa" userId="f7100972-27fe-4ee6-8fb4-ec9b7931b409" providerId="ADAL" clId="{F37C4974-F220-459F-95C5-71112429BD42}" dt="2022-09-19T08:56:25.382" v="2497"/>
          <ac:inkMkLst>
            <pc:docMk/>
            <pc:sldMk cId="2912061255" sldId="618"/>
            <ac:inkMk id="1122" creationId="{0AF81C75-7322-4210-B166-3A89494966EB}"/>
          </ac:inkMkLst>
        </pc:inkChg>
        <pc:inkChg chg="add mod">
          <ac:chgData name="Deepika Vatsa" userId="f7100972-27fe-4ee6-8fb4-ec9b7931b409" providerId="ADAL" clId="{F37C4974-F220-459F-95C5-71112429BD42}" dt="2022-09-19T08:56:25.382" v="2497"/>
          <ac:inkMkLst>
            <pc:docMk/>
            <pc:sldMk cId="2912061255" sldId="618"/>
            <ac:inkMk id="1123" creationId="{3383BC83-E02D-4E31-9C23-0A2A08F4A7BD}"/>
          </ac:inkMkLst>
        </pc:inkChg>
        <pc:inkChg chg="add mod">
          <ac:chgData name="Deepika Vatsa" userId="f7100972-27fe-4ee6-8fb4-ec9b7931b409" providerId="ADAL" clId="{F37C4974-F220-459F-95C5-71112429BD42}" dt="2022-09-19T08:56:25.382" v="2497"/>
          <ac:inkMkLst>
            <pc:docMk/>
            <pc:sldMk cId="2912061255" sldId="618"/>
            <ac:inkMk id="1124" creationId="{86A5DC9B-3BBA-4031-BC4C-8EEB666C13DD}"/>
          </ac:inkMkLst>
        </pc:inkChg>
        <pc:inkChg chg="add mod">
          <ac:chgData name="Deepika Vatsa" userId="f7100972-27fe-4ee6-8fb4-ec9b7931b409" providerId="ADAL" clId="{F37C4974-F220-459F-95C5-71112429BD42}" dt="2022-09-19T08:56:33.899" v="2505"/>
          <ac:inkMkLst>
            <pc:docMk/>
            <pc:sldMk cId="2912061255" sldId="618"/>
            <ac:inkMk id="1126" creationId="{D6146583-07A7-4D35-88D4-D2A83362085A}"/>
          </ac:inkMkLst>
        </pc:inkChg>
        <pc:inkChg chg="add mod">
          <ac:chgData name="Deepika Vatsa" userId="f7100972-27fe-4ee6-8fb4-ec9b7931b409" providerId="ADAL" clId="{F37C4974-F220-459F-95C5-71112429BD42}" dt="2022-09-19T08:56:33.899" v="2505"/>
          <ac:inkMkLst>
            <pc:docMk/>
            <pc:sldMk cId="2912061255" sldId="618"/>
            <ac:inkMk id="1127" creationId="{F4B831DB-A4BF-49A8-A474-4D7B98FB3AD2}"/>
          </ac:inkMkLst>
        </pc:inkChg>
        <pc:inkChg chg="add mod">
          <ac:chgData name="Deepika Vatsa" userId="f7100972-27fe-4ee6-8fb4-ec9b7931b409" providerId="ADAL" clId="{F37C4974-F220-459F-95C5-71112429BD42}" dt="2022-09-19T08:56:33.899" v="2505"/>
          <ac:inkMkLst>
            <pc:docMk/>
            <pc:sldMk cId="2912061255" sldId="618"/>
            <ac:inkMk id="1128" creationId="{A040DAEE-619C-4F23-A9D9-86462BF57579}"/>
          </ac:inkMkLst>
        </pc:inkChg>
        <pc:inkChg chg="add mod">
          <ac:chgData name="Deepika Vatsa" userId="f7100972-27fe-4ee6-8fb4-ec9b7931b409" providerId="ADAL" clId="{F37C4974-F220-459F-95C5-71112429BD42}" dt="2022-09-19T08:56:33.899" v="2505"/>
          <ac:inkMkLst>
            <pc:docMk/>
            <pc:sldMk cId="2912061255" sldId="618"/>
            <ac:inkMk id="1129" creationId="{8E32B7C2-2FD9-4C3C-B308-CB880F0E75AD}"/>
          </ac:inkMkLst>
        </pc:inkChg>
        <pc:inkChg chg="add mod">
          <ac:chgData name="Deepika Vatsa" userId="f7100972-27fe-4ee6-8fb4-ec9b7931b409" providerId="ADAL" clId="{F37C4974-F220-459F-95C5-71112429BD42}" dt="2022-09-19T08:56:33.899" v="2505"/>
          <ac:inkMkLst>
            <pc:docMk/>
            <pc:sldMk cId="2912061255" sldId="618"/>
            <ac:inkMk id="1130" creationId="{F77CF50C-E034-48DE-98A8-89BFC21D40DF}"/>
          </ac:inkMkLst>
        </pc:inkChg>
        <pc:inkChg chg="add mod">
          <ac:chgData name="Deepika Vatsa" userId="f7100972-27fe-4ee6-8fb4-ec9b7931b409" providerId="ADAL" clId="{F37C4974-F220-459F-95C5-71112429BD42}" dt="2022-09-19T08:56:33.899" v="2505"/>
          <ac:inkMkLst>
            <pc:docMk/>
            <pc:sldMk cId="2912061255" sldId="618"/>
            <ac:inkMk id="1131" creationId="{F0A4D894-BAED-4007-8A72-E798964A79E2}"/>
          </ac:inkMkLst>
        </pc:inkChg>
        <pc:inkChg chg="add mod">
          <ac:chgData name="Deepika Vatsa" userId="f7100972-27fe-4ee6-8fb4-ec9b7931b409" providerId="ADAL" clId="{F37C4974-F220-459F-95C5-71112429BD42}" dt="2022-09-19T08:56:33.899" v="2505"/>
          <ac:inkMkLst>
            <pc:docMk/>
            <pc:sldMk cId="2912061255" sldId="618"/>
            <ac:inkMk id="1132" creationId="{E5E7D5ED-C5C7-49B3-A28F-1BD99290C3B2}"/>
          </ac:inkMkLst>
        </pc:inkChg>
      </pc:sldChg>
      <pc:sldChg chg="addSp delSp modSp add mod modNotesTx">
        <pc:chgData name="Deepika Vatsa" userId="f7100972-27fe-4ee6-8fb4-ec9b7931b409" providerId="ADAL" clId="{F37C4974-F220-459F-95C5-71112429BD42}" dt="2022-09-19T10:33:36.834" v="3717" actId="20577"/>
        <pc:sldMkLst>
          <pc:docMk/>
          <pc:sldMk cId="4139568702" sldId="619"/>
        </pc:sldMkLst>
        <pc:spChg chg="mod">
          <ac:chgData name="Deepika Vatsa" userId="f7100972-27fe-4ee6-8fb4-ec9b7931b409" providerId="ADAL" clId="{F37C4974-F220-459F-95C5-71112429BD42}" dt="2022-09-19T10:28:36.098" v="3538" actId="20577"/>
          <ac:spMkLst>
            <pc:docMk/>
            <pc:sldMk cId="4139568702" sldId="619"/>
            <ac:spMk id="2" creationId="{6167DC2D-0072-445E-8CB3-E53407061CE7}"/>
          </ac:spMkLst>
        </pc:spChg>
        <pc:grpChg chg="del">
          <ac:chgData name="Deepika Vatsa" userId="f7100972-27fe-4ee6-8fb4-ec9b7931b409" providerId="ADAL" clId="{F37C4974-F220-459F-95C5-71112429BD42}" dt="2022-09-19T10:23:53" v="2839" actId="478"/>
          <ac:grpSpMkLst>
            <pc:docMk/>
            <pc:sldMk cId="4139568702" sldId="619"/>
            <ac:grpSpMk id="10" creationId="{DAA5C413-5CBD-49CD-A85E-E1DADAD65677}"/>
          </ac:grpSpMkLst>
        </pc:grpChg>
        <pc:grpChg chg="del">
          <ac:chgData name="Deepika Vatsa" userId="f7100972-27fe-4ee6-8fb4-ec9b7931b409" providerId="ADAL" clId="{F37C4974-F220-459F-95C5-71112429BD42}" dt="2022-09-19T10:23:53" v="2839" actId="478"/>
          <ac:grpSpMkLst>
            <pc:docMk/>
            <pc:sldMk cId="4139568702" sldId="619"/>
            <ac:grpSpMk id="13" creationId="{40BD9DBF-BEE5-40D8-9666-A639660D46B5}"/>
          </ac:grpSpMkLst>
        </pc:grpChg>
        <pc:grpChg chg="del">
          <ac:chgData name="Deepika Vatsa" userId="f7100972-27fe-4ee6-8fb4-ec9b7931b409" providerId="ADAL" clId="{F37C4974-F220-459F-95C5-71112429BD42}" dt="2022-09-19T10:23:53" v="2839" actId="478"/>
          <ac:grpSpMkLst>
            <pc:docMk/>
            <pc:sldMk cId="4139568702" sldId="619"/>
            <ac:grpSpMk id="26" creationId="{DEAEA110-2281-485B-9696-F764688132B3}"/>
          </ac:grpSpMkLst>
        </pc:grpChg>
        <pc:grpChg chg="mod">
          <ac:chgData name="Deepika Vatsa" userId="f7100972-27fe-4ee6-8fb4-ec9b7931b409" providerId="ADAL" clId="{F37C4974-F220-459F-95C5-71112429BD42}" dt="2022-09-19T10:29:22.711" v="3543"/>
          <ac:grpSpMkLst>
            <pc:docMk/>
            <pc:sldMk cId="4139568702" sldId="619"/>
            <ac:grpSpMk id="38" creationId="{1D474802-0F46-485B-A051-4ED556E99CC1}"/>
          </ac:grpSpMkLst>
        </pc:grpChg>
        <pc:grpChg chg="del">
          <ac:chgData name="Deepika Vatsa" userId="f7100972-27fe-4ee6-8fb4-ec9b7931b409" providerId="ADAL" clId="{F37C4974-F220-459F-95C5-71112429BD42}" dt="2022-09-19T10:23:44.894" v="2837" actId="478"/>
          <ac:grpSpMkLst>
            <pc:docMk/>
            <pc:sldMk cId="4139568702" sldId="619"/>
            <ac:grpSpMk id="1024" creationId="{0B0F3C15-EACB-4929-AB34-7191BD4DD3BF}"/>
          </ac:grpSpMkLst>
        </pc:grpChg>
        <pc:grpChg chg="del">
          <ac:chgData name="Deepika Vatsa" userId="f7100972-27fe-4ee6-8fb4-ec9b7931b409" providerId="ADAL" clId="{F37C4974-F220-459F-95C5-71112429BD42}" dt="2022-09-19T10:23:44.894" v="2837" actId="478"/>
          <ac:grpSpMkLst>
            <pc:docMk/>
            <pc:sldMk cId="4139568702" sldId="619"/>
            <ac:grpSpMk id="1025" creationId="{AC01AD80-CFE9-46CD-A590-4CC6E47815E9}"/>
          </ac:grpSpMkLst>
        </pc:grpChg>
        <pc:grpChg chg="del">
          <ac:chgData name="Deepika Vatsa" userId="f7100972-27fe-4ee6-8fb4-ec9b7931b409" providerId="ADAL" clId="{F37C4974-F220-459F-95C5-71112429BD42}" dt="2022-09-19T10:23:44.894" v="2837" actId="478"/>
          <ac:grpSpMkLst>
            <pc:docMk/>
            <pc:sldMk cId="4139568702" sldId="619"/>
            <ac:grpSpMk id="1028" creationId="{082089DF-3EF8-42C0-BBD9-9609FA64DFD4}"/>
          </ac:grpSpMkLst>
        </pc:grpChg>
        <pc:grpChg chg="del">
          <ac:chgData name="Deepika Vatsa" userId="f7100972-27fe-4ee6-8fb4-ec9b7931b409" providerId="ADAL" clId="{F37C4974-F220-459F-95C5-71112429BD42}" dt="2022-09-19T10:23:40.917" v="2836" actId="478"/>
          <ac:grpSpMkLst>
            <pc:docMk/>
            <pc:sldMk cId="4139568702" sldId="619"/>
            <ac:grpSpMk id="1038" creationId="{51838E93-5FFF-41DE-9231-E77900C225DD}"/>
          </ac:grpSpMkLst>
        </pc:grpChg>
        <pc:grpChg chg="del">
          <ac:chgData name="Deepika Vatsa" userId="f7100972-27fe-4ee6-8fb4-ec9b7931b409" providerId="ADAL" clId="{F37C4974-F220-459F-95C5-71112429BD42}" dt="2022-09-19T10:23:40.917" v="2836" actId="478"/>
          <ac:grpSpMkLst>
            <pc:docMk/>
            <pc:sldMk cId="4139568702" sldId="619"/>
            <ac:grpSpMk id="1044" creationId="{6D37F5CB-1C0F-40C5-9AD0-D3BC7EBB955E}"/>
          </ac:grpSpMkLst>
        </pc:grpChg>
        <pc:grpChg chg="del">
          <ac:chgData name="Deepika Vatsa" userId="f7100972-27fe-4ee6-8fb4-ec9b7931b409" providerId="ADAL" clId="{F37C4974-F220-459F-95C5-71112429BD42}" dt="2022-09-19T10:23:40.917" v="2836" actId="478"/>
          <ac:grpSpMkLst>
            <pc:docMk/>
            <pc:sldMk cId="4139568702" sldId="619"/>
            <ac:grpSpMk id="1049" creationId="{DF9BB435-5FD6-4528-B26A-711B19AC9FCB}"/>
          </ac:grpSpMkLst>
        </pc:grpChg>
        <pc:grpChg chg="del">
          <ac:chgData name="Deepika Vatsa" userId="f7100972-27fe-4ee6-8fb4-ec9b7931b409" providerId="ADAL" clId="{F37C4974-F220-459F-95C5-71112429BD42}" dt="2022-09-19T10:23:40.917" v="2836" actId="478"/>
          <ac:grpSpMkLst>
            <pc:docMk/>
            <pc:sldMk cId="4139568702" sldId="619"/>
            <ac:grpSpMk id="1060" creationId="{6F2A8F7F-070C-4051-BD51-692999D5A4DA}"/>
          </ac:grpSpMkLst>
        </pc:grpChg>
        <pc:grpChg chg="del">
          <ac:chgData name="Deepika Vatsa" userId="f7100972-27fe-4ee6-8fb4-ec9b7931b409" providerId="ADAL" clId="{F37C4974-F220-459F-95C5-71112429BD42}" dt="2022-09-19T10:23:48.696" v="2838" actId="478"/>
          <ac:grpSpMkLst>
            <pc:docMk/>
            <pc:sldMk cId="4139568702" sldId="619"/>
            <ac:grpSpMk id="1092" creationId="{90D2D0EB-A669-4B2C-8CF2-7D1F5BD836F2}"/>
          </ac:grpSpMkLst>
        </pc:grpChg>
        <pc:grpChg chg="del">
          <ac:chgData name="Deepika Vatsa" userId="f7100972-27fe-4ee6-8fb4-ec9b7931b409" providerId="ADAL" clId="{F37C4974-F220-459F-95C5-71112429BD42}" dt="2022-09-19T10:23:40.917" v="2836" actId="478"/>
          <ac:grpSpMkLst>
            <pc:docMk/>
            <pc:sldMk cId="4139568702" sldId="619"/>
            <ac:grpSpMk id="1101" creationId="{E501806F-FFC8-4CC6-88C1-3C88CFFDF106}"/>
          </ac:grpSpMkLst>
        </pc:grpChg>
        <pc:grpChg chg="del">
          <ac:chgData name="Deepika Vatsa" userId="f7100972-27fe-4ee6-8fb4-ec9b7931b409" providerId="ADAL" clId="{F37C4974-F220-459F-95C5-71112429BD42}" dt="2022-09-19T10:23:40.917" v="2836" actId="478"/>
          <ac:grpSpMkLst>
            <pc:docMk/>
            <pc:sldMk cId="4139568702" sldId="619"/>
            <ac:grpSpMk id="1102" creationId="{DA6CE2A8-12DC-458D-AA4C-14015FAD0D68}"/>
          </ac:grpSpMkLst>
        </pc:grpChg>
        <pc:grpChg chg="del">
          <ac:chgData name="Deepika Vatsa" userId="f7100972-27fe-4ee6-8fb4-ec9b7931b409" providerId="ADAL" clId="{F37C4974-F220-459F-95C5-71112429BD42}" dt="2022-09-19T10:23:40.917" v="2836" actId="478"/>
          <ac:grpSpMkLst>
            <pc:docMk/>
            <pc:sldMk cId="4139568702" sldId="619"/>
            <ac:grpSpMk id="1108" creationId="{AA019F09-97C6-412A-A7DD-6608047A492E}"/>
          </ac:grpSpMkLst>
        </pc:grpChg>
        <pc:grpChg chg="del">
          <ac:chgData name="Deepika Vatsa" userId="f7100972-27fe-4ee6-8fb4-ec9b7931b409" providerId="ADAL" clId="{F37C4974-F220-459F-95C5-71112429BD42}" dt="2022-09-19T10:23:40.917" v="2836" actId="478"/>
          <ac:grpSpMkLst>
            <pc:docMk/>
            <pc:sldMk cId="4139568702" sldId="619"/>
            <ac:grpSpMk id="1109" creationId="{045FD20A-E872-4089-A6AD-6D4B6950282C}"/>
          </ac:grpSpMkLst>
        </pc:grpChg>
        <pc:picChg chg="add mod">
          <ac:chgData name="Deepika Vatsa" userId="f7100972-27fe-4ee6-8fb4-ec9b7931b409" providerId="ADAL" clId="{F37C4974-F220-459F-95C5-71112429BD42}" dt="2022-09-19T10:24:06.175" v="2841" actId="1076"/>
          <ac:picMkLst>
            <pc:docMk/>
            <pc:sldMk cId="4139568702" sldId="619"/>
            <ac:picMk id="136" creationId="{2AF5ED32-0FE0-402B-BA12-64035DB95682}"/>
          </ac:picMkLst>
        </pc:picChg>
        <pc:inkChg chg="del">
          <ac:chgData name="Deepika Vatsa" userId="f7100972-27fe-4ee6-8fb4-ec9b7931b409" providerId="ADAL" clId="{F37C4974-F220-459F-95C5-71112429BD42}" dt="2022-09-19T10:23:40.917" v="2836" actId="478"/>
          <ac:inkMkLst>
            <pc:docMk/>
            <pc:sldMk cId="4139568702" sldId="619"/>
            <ac:inkMk id="3" creationId="{3937D611-702E-4B27-84FD-10089D3C310B}"/>
          </ac:inkMkLst>
        </pc:inkChg>
        <pc:inkChg chg="add">
          <ac:chgData name="Deepika Vatsa" userId="f7100972-27fe-4ee6-8fb4-ec9b7931b409" providerId="ADAL" clId="{F37C4974-F220-459F-95C5-71112429BD42}" dt="2022-09-19T10:29:16.235" v="3539" actId="9405"/>
          <ac:inkMkLst>
            <pc:docMk/>
            <pc:sldMk cId="4139568702" sldId="619"/>
            <ac:inkMk id="5" creationId="{EC152C07-5002-4C93-A70B-E5DC2E32CBE0}"/>
          </ac:inkMkLst>
        </pc:inkChg>
        <pc:inkChg chg="add mod">
          <ac:chgData name="Deepika Vatsa" userId="f7100972-27fe-4ee6-8fb4-ec9b7931b409" providerId="ADAL" clId="{F37C4974-F220-459F-95C5-71112429BD42}" dt="2022-09-19T10:29:22.711" v="3543"/>
          <ac:inkMkLst>
            <pc:docMk/>
            <pc:sldMk cId="4139568702" sldId="619"/>
            <ac:inkMk id="9" creationId="{85BA9526-8C34-4611-A7E8-5B885D8FA4B4}"/>
          </ac:inkMkLst>
        </pc:inkChg>
        <pc:inkChg chg="del">
          <ac:chgData name="Deepika Vatsa" userId="f7100972-27fe-4ee6-8fb4-ec9b7931b409" providerId="ADAL" clId="{F37C4974-F220-459F-95C5-71112429BD42}" dt="2022-09-19T10:23:40.917" v="2836" actId="478"/>
          <ac:inkMkLst>
            <pc:docMk/>
            <pc:sldMk cId="4139568702" sldId="619"/>
            <ac:inkMk id="14" creationId="{AC9BD753-8D11-4E87-9B6E-EE3B1AF3A31C}"/>
          </ac:inkMkLst>
        </pc:inkChg>
        <pc:inkChg chg="add mod">
          <ac:chgData name="Deepika Vatsa" userId="f7100972-27fe-4ee6-8fb4-ec9b7931b409" providerId="ADAL" clId="{F37C4974-F220-459F-95C5-71112429BD42}" dt="2022-09-19T10:29:22.711" v="3543"/>
          <ac:inkMkLst>
            <pc:docMk/>
            <pc:sldMk cId="4139568702" sldId="619"/>
            <ac:inkMk id="23" creationId="{E710CCF8-3651-4AE6-AE68-8B047CA0BE6E}"/>
          </ac:inkMkLst>
        </pc:inkChg>
        <pc:inkChg chg="add">
          <ac:chgData name="Deepika Vatsa" userId="f7100972-27fe-4ee6-8fb4-ec9b7931b409" providerId="ADAL" clId="{F37C4974-F220-459F-95C5-71112429BD42}" dt="2022-09-19T10:29:21.835" v="3542" actId="9405"/>
          <ac:inkMkLst>
            <pc:docMk/>
            <pc:sldMk cId="4139568702" sldId="619"/>
            <ac:inkMk id="37" creationId="{BEFA85C1-2F69-4A98-B501-990E368C8200}"/>
          </ac:inkMkLst>
        </pc:inkChg>
        <pc:inkChg chg="del">
          <ac:chgData name="Deepika Vatsa" userId="f7100972-27fe-4ee6-8fb4-ec9b7931b409" providerId="ADAL" clId="{F37C4974-F220-459F-95C5-71112429BD42}" dt="2022-09-19T10:23:48.696" v="2838" actId="478"/>
          <ac:inkMkLst>
            <pc:docMk/>
            <pc:sldMk cId="4139568702" sldId="619"/>
            <ac:inkMk id="55" creationId="{4152F260-19EA-4630-83D8-0C9F5C47B26D}"/>
          </ac:inkMkLst>
        </pc:inkChg>
        <pc:inkChg chg="del">
          <ac:chgData name="Deepika Vatsa" userId="f7100972-27fe-4ee6-8fb4-ec9b7931b409" providerId="ADAL" clId="{F37C4974-F220-459F-95C5-71112429BD42}" dt="2022-09-19T10:23:40.917" v="2836" actId="478"/>
          <ac:inkMkLst>
            <pc:docMk/>
            <pc:sldMk cId="4139568702" sldId="619"/>
            <ac:inkMk id="1093" creationId="{C90E2123-AA3F-4705-BE66-BE8B265D04B6}"/>
          </ac:inkMkLst>
        </pc:inkChg>
      </pc:sldChg>
      <pc:sldChg chg="addSp delSp modSp add mod">
        <pc:chgData name="Deepika Vatsa" userId="f7100972-27fe-4ee6-8fb4-ec9b7931b409" providerId="ADAL" clId="{F37C4974-F220-459F-95C5-71112429BD42}" dt="2022-09-19T17:16:14.625" v="3900" actId="20577"/>
        <pc:sldMkLst>
          <pc:docMk/>
          <pc:sldMk cId="248992767" sldId="620"/>
        </pc:sldMkLst>
        <pc:spChg chg="mod">
          <ac:chgData name="Deepika Vatsa" userId="f7100972-27fe-4ee6-8fb4-ec9b7931b409" providerId="ADAL" clId="{F37C4974-F220-459F-95C5-71112429BD42}" dt="2022-09-19T17:16:14.625" v="3900" actId="20577"/>
          <ac:spMkLst>
            <pc:docMk/>
            <pc:sldMk cId="248992767" sldId="620"/>
            <ac:spMk id="2" creationId="{6167DC2D-0072-445E-8CB3-E53407061CE7}"/>
          </ac:spMkLst>
        </pc:spChg>
        <pc:spChg chg="add del mod">
          <ac:chgData name="Deepika Vatsa" userId="f7100972-27fe-4ee6-8fb4-ec9b7931b409" providerId="ADAL" clId="{F37C4974-F220-459F-95C5-71112429BD42}" dt="2022-09-19T17:13:54.296" v="3840" actId="26606"/>
          <ac:spMkLst>
            <pc:docMk/>
            <pc:sldMk cId="248992767" sldId="620"/>
            <ac:spMk id="11" creationId="{9F5D1653-CA60-43A9-B8A2-156757479F5A}"/>
          </ac:spMkLst>
        </pc:spChg>
        <pc:spChg chg="add del">
          <ac:chgData name="Deepika Vatsa" userId="f7100972-27fe-4ee6-8fb4-ec9b7931b409" providerId="ADAL" clId="{F37C4974-F220-459F-95C5-71112429BD42}" dt="2022-09-19T17:13:54.296" v="3840" actId="26606"/>
          <ac:spMkLst>
            <pc:docMk/>
            <pc:sldMk cId="248992767" sldId="620"/>
            <ac:spMk id="15" creationId="{A8384FB5-9ADC-4DDC-881B-597D56F5B15D}"/>
          </ac:spMkLst>
        </pc:spChg>
        <pc:spChg chg="add del">
          <ac:chgData name="Deepika Vatsa" userId="f7100972-27fe-4ee6-8fb4-ec9b7931b409" providerId="ADAL" clId="{F37C4974-F220-459F-95C5-71112429BD42}" dt="2022-09-19T17:13:54.296" v="3840" actId="26606"/>
          <ac:spMkLst>
            <pc:docMk/>
            <pc:sldMk cId="248992767" sldId="620"/>
            <ac:spMk id="17" creationId="{1199E1B1-A8C0-4FE8-A5A8-1CB41D69F857}"/>
          </ac:spMkLst>
        </pc:spChg>
        <pc:spChg chg="add del">
          <ac:chgData name="Deepika Vatsa" userId="f7100972-27fe-4ee6-8fb4-ec9b7931b409" providerId="ADAL" clId="{F37C4974-F220-459F-95C5-71112429BD42}" dt="2022-09-19T17:13:54.296" v="3840" actId="26606"/>
          <ac:spMkLst>
            <pc:docMk/>
            <pc:sldMk cId="248992767" sldId="620"/>
            <ac:spMk id="19" creationId="{84A8DE83-DE75-4B41-9DB4-A7EC0B0DEC0B}"/>
          </ac:spMkLst>
        </pc:spChg>
        <pc:spChg chg="add del">
          <ac:chgData name="Deepika Vatsa" userId="f7100972-27fe-4ee6-8fb4-ec9b7931b409" providerId="ADAL" clId="{F37C4974-F220-459F-95C5-71112429BD42}" dt="2022-09-19T17:13:54.296" v="3840" actId="26606"/>
          <ac:spMkLst>
            <pc:docMk/>
            <pc:sldMk cId="248992767" sldId="620"/>
            <ac:spMk id="21" creationId="{A7009A0A-BEF5-4EAC-AF15-E4F9F002E239}"/>
          </ac:spMkLst>
        </pc:spChg>
        <pc:spChg chg="add del">
          <ac:chgData name="Deepika Vatsa" userId="f7100972-27fe-4ee6-8fb4-ec9b7931b409" providerId="ADAL" clId="{F37C4974-F220-459F-95C5-71112429BD42}" dt="2022-09-19T17:13:54.265" v="3839" actId="26606"/>
          <ac:spMkLst>
            <pc:docMk/>
            <pc:sldMk cId="248992767" sldId="620"/>
            <ac:spMk id="27" creationId="{BACC6370-2D7E-4714-9D71-7542949D7D5D}"/>
          </ac:spMkLst>
        </pc:spChg>
        <pc:spChg chg="add del">
          <ac:chgData name="Deepika Vatsa" userId="f7100972-27fe-4ee6-8fb4-ec9b7931b409" providerId="ADAL" clId="{F37C4974-F220-459F-95C5-71112429BD42}" dt="2022-09-19T17:13:54.265" v="3839" actId="26606"/>
          <ac:spMkLst>
            <pc:docMk/>
            <pc:sldMk cId="248992767" sldId="620"/>
            <ac:spMk id="29" creationId="{F68B3F68-107C-434F-AA38-110D5EA91B85}"/>
          </ac:spMkLst>
        </pc:spChg>
        <pc:spChg chg="add del">
          <ac:chgData name="Deepika Vatsa" userId="f7100972-27fe-4ee6-8fb4-ec9b7931b409" providerId="ADAL" clId="{F37C4974-F220-459F-95C5-71112429BD42}" dt="2022-09-19T17:13:54.265" v="3839" actId="26606"/>
          <ac:spMkLst>
            <pc:docMk/>
            <pc:sldMk cId="248992767" sldId="620"/>
            <ac:spMk id="31" creationId="{AAD0DBB9-1A4B-4391-81D4-CB19F9AB918A}"/>
          </ac:spMkLst>
        </pc:spChg>
        <pc:spChg chg="add del">
          <ac:chgData name="Deepika Vatsa" userId="f7100972-27fe-4ee6-8fb4-ec9b7931b409" providerId="ADAL" clId="{F37C4974-F220-459F-95C5-71112429BD42}" dt="2022-09-19T17:13:54.265" v="3839" actId="26606"/>
          <ac:spMkLst>
            <pc:docMk/>
            <pc:sldMk cId="248992767" sldId="620"/>
            <ac:spMk id="33" creationId="{063BBA22-50EA-4C4D-BE05-F1CE4E63AA56}"/>
          </ac:spMkLst>
        </pc:spChg>
        <pc:spChg chg="add mod">
          <ac:chgData name="Deepika Vatsa" userId="f7100972-27fe-4ee6-8fb4-ec9b7931b409" providerId="ADAL" clId="{F37C4974-F220-459F-95C5-71112429BD42}" dt="2022-09-19T17:15:35.640" v="3872" actId="21"/>
          <ac:spMkLst>
            <pc:docMk/>
            <pc:sldMk cId="248992767" sldId="620"/>
            <ac:spMk id="35" creationId="{9F5D1653-CA60-43A9-B8A2-156757479F5A}"/>
          </ac:spMkLst>
        </pc:spChg>
        <pc:graphicFrameChg chg="add del">
          <ac:chgData name="Deepika Vatsa" userId="f7100972-27fe-4ee6-8fb4-ec9b7931b409" providerId="ADAL" clId="{F37C4974-F220-459F-95C5-71112429BD42}" dt="2022-09-19T17:13:54.265" v="3839" actId="26606"/>
          <ac:graphicFrameMkLst>
            <pc:docMk/>
            <pc:sldMk cId="248992767" sldId="620"/>
            <ac:graphicFrameMk id="23" creationId="{6F479ABA-0D21-75FB-AACE-88573A54A670}"/>
          </ac:graphicFrameMkLst>
        </pc:graphicFrameChg>
        <pc:picChg chg="add">
          <ac:chgData name="Deepika Vatsa" userId="f7100972-27fe-4ee6-8fb4-ec9b7931b409" providerId="ADAL" clId="{F37C4974-F220-459F-95C5-71112429BD42}" dt="2022-09-19T17:13:54.296" v="3840" actId="26606"/>
          <ac:picMkLst>
            <pc:docMk/>
            <pc:sldMk cId="248992767" sldId="620"/>
            <ac:picMk id="36" creationId="{37A40A9B-EEDD-4D14-5F86-5F3A9A9A53EC}"/>
          </ac:picMkLst>
        </pc:picChg>
      </pc:sldChg>
      <pc:sldChg chg="modSp add mod">
        <pc:chgData name="Deepika Vatsa" userId="f7100972-27fe-4ee6-8fb4-ec9b7931b409" providerId="ADAL" clId="{F37C4974-F220-459F-95C5-71112429BD42}" dt="2022-09-19T17:14:36.206" v="3871" actId="20577"/>
        <pc:sldMkLst>
          <pc:docMk/>
          <pc:sldMk cId="1702655801" sldId="621"/>
        </pc:sldMkLst>
        <pc:spChg chg="mod">
          <ac:chgData name="Deepika Vatsa" userId="f7100972-27fe-4ee6-8fb4-ec9b7931b409" providerId="ADAL" clId="{F37C4974-F220-459F-95C5-71112429BD42}" dt="2022-09-19T17:14:36.206" v="3871" actId="20577"/>
          <ac:spMkLst>
            <pc:docMk/>
            <pc:sldMk cId="1702655801" sldId="621"/>
            <ac:spMk id="2" creationId="{6167DC2D-0072-445E-8CB3-E53407061CE7}"/>
          </ac:spMkLst>
        </pc:spChg>
      </pc:sldChg>
      <pc:sldChg chg="modSp add mod">
        <pc:chgData name="Deepika Vatsa" userId="f7100972-27fe-4ee6-8fb4-ec9b7931b409" providerId="ADAL" clId="{F37C4974-F220-459F-95C5-71112429BD42}" dt="2022-09-19T17:16:32.973" v="3910" actId="20577"/>
        <pc:sldMkLst>
          <pc:docMk/>
          <pc:sldMk cId="907509912" sldId="622"/>
        </pc:sldMkLst>
        <pc:spChg chg="mod">
          <ac:chgData name="Deepika Vatsa" userId="f7100972-27fe-4ee6-8fb4-ec9b7931b409" providerId="ADAL" clId="{F37C4974-F220-459F-95C5-71112429BD42}" dt="2022-09-19T17:16:32.973" v="3910" actId="20577"/>
          <ac:spMkLst>
            <pc:docMk/>
            <pc:sldMk cId="907509912" sldId="622"/>
            <ac:spMk id="2" creationId="{6167DC2D-0072-445E-8CB3-E53407061CE7}"/>
          </ac:spMkLst>
        </pc:sp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2-09-23T08:20:02.747"/>
    </inkml:context>
    <inkml:brush xml:id="br0">
      <inkml:brushProperty name="width" value="0.05292" units="cm"/>
      <inkml:brushProperty name="height" value="0.05292" units="cm"/>
      <inkml:brushProperty name="color" value="#FF0000"/>
    </inkml:brush>
  </inkml:definitions>
  <inkml:trace contextRef="#ctx0" brushRef="#br0">9494 671 686 0,'0'0'161'0,"0"0"-46"16,0 0-11-16,0 0-38 16,0 0-25-16,0 0-2 15,0 0 13-15,0 0-16 0,40-44 0 16,-32 36-8 0,-4-11 9-16,3-1-11 15,5-7-3-15,-12 1-12 0,12-4 8 16,-12 2-1-16,0 4-1 15,0 8 12-15,0 0-17 16,0 9 7-16,-20 4-9 16,-27 3-10-16,-5 0 1 15,-15 0-2-15,7 20-2 16,0 19 3-16,5 3 0 16,11 7-1-16,16 8-3 15,4-3 4-15,17-1-2 16,7-3 4-16,0-2-5 0,0 4 3 15,35-6-1 1,1 4 1-16,-4-8 0 16,4-3 1-16,-13-4 2 0,-15-8-2 15,-4-1-1-15,-4-13-7 16,0-3 7-16,0-2 3 16,-16-8-1-16,-39 0 3 15,-1 0 0-15,-15 0 6 16,3-18-4-16,17 5-7 15,3 2 3-15,16 3-6 16,8 1 3-16,12 4-8 16,12 3-44-16,0-4-51 15,0 4-10-15,12 0-30 16,36 0-11-16,12 0-76 16,7 0-218-16</inkml:trace>
  <inkml:trace contextRef="#ctx0" brushRef="#br0" timeOffset="234.59">9975 980 473 0,'0'0'443'0,"0"0"-302"16,0 0-35-16,0 0-48 15,0 0-10-15,0 0 2 16,35 91 10-16,-35-52-48 15,0-1 6-15,0 1-11 0,0-5-6 16,0-4-2 0,-12 2-11-16,0-12-58 0,-11-4-25 15,11-8-59-15,-12-8-104 16</inkml:trace>
  <inkml:trace contextRef="#ctx0" brushRef="#br0" timeOffset="398.96">10006 790 749 0,'0'0'247'15,"0"0"-110"-15,0 0-103 16,0 0-17-16,0 0-17 16,0 0-33-16,131-122-81 15,-107 134-137-15</inkml:trace>
  <inkml:trace contextRef="#ctx0" brushRef="#br0" timeOffset="1999.82">10487 1308 601 0,'0'0'151'0,"0"0"-40"16,0 0 12-16,0 0-53 16,0 0 22-16,0 0-19 15,-24 0 13-15,12-15-35 16,12-5 6-16,-8-9-11 15,8 6-4-15,0-12-9 16,0 2-8-16,0 4-13 16,32-2-9-16,4 5-2 15,11 7 2-15,1 3-3 16,-16 13 0-16,16 3-3 16,-17 0-2-16,-3 19 1 15,4 20-1-15,-16 6 5 0,-4-3 0 16,-4 8-1-16,-8-13 1 15,0-5 0-15,0-10-5 16,0-10 3-16,0-12-1 16,0 0 3-16,0 0 6 15,23-24 2-15,9-18-7 16,4 5 1-16,0 3-2 16,-8 14 0-16,-9 13 0 15,-7 7-5-15,12 0 0 16,-12 0-6-16,20 23 5 15,-8 3 3-15,-8-1-19 16,3-4-11-16,-3-6-1 0,-4-5 9 16,8-7-2-16,-8-3 11 15,32 0 8-15,-5 0 8 16,9-28 4-16,-4-6-3 16,0 7 2-16,-21 4 4 15,-11 12-4-15,-8 8 9 16,-4 3 0-16,8 0-12 15,4 0-12-15,12 22 4 16,4 8 8-16,4-2-7 16,3 2-21-16,1-7-18 15,0-5 0-15,19-2 13 16,-7-15 5-16,12-1 17 16,-13 0 0-16,-3 0 7 0,0-9-6 15,-17-21 10-15,5-1 0 16,-16 1 19-16,-8-3 0 15,-4 4 34-15,-4 11 6 16,0 9-12-16,0 2 11 16,0 7 3-16,0 0-44 15,0 7-17-15,0 40 0 16,0 18 19-16,0 22-16 16,-4 23 13-16,-8 17 2 15,4 6 20-15,8 0-15 16,0-3-21-16,0-20 1 15,0-7-3-15,0-19 0 16,12-28-4-16,8-21-5 0,-20-17-4 16,12-14 9-16,-12-4 4 15,0 0 6-15,0-46 14 16,0-27 1-16,0-28-3 16,0-27-17-16,12-30 1 15,0-18 3-15,12-11 0 16,11 13-2-16,1 33-2 15,8 43-1-15,3 37 0 16,1 25-1-16,0 23-5 16,-4 7 1-16,-9 6 0 15,13 16-3-15,-16 29 4 16,-28 14 1-16,-4 17-3 16,-40 9-15-16,-59-4-12 15,-21-5 4-15,25-21-19 0,4-16 23 16,47-19 12-16,28-12-6 15,16-8-3-15,0 0 22 16,24-18-5-16,59-21 5 16,9-13-3-16,15-5 3 15,-4-1 6-15,-7-3 4 16,-17 0 0-16,-7 5-1 16,-13 2-4-16,-3-4 16 15,-1-1-10-15,-19 2-6 16,-20 8 21-16,-8 10-4 15,-8 7 8-15,0 14-6 0,0 10-1 16,-12 8 4 0,-32 0-25-16,-15 19-2 0,-1 43-2 15,-7 10 2-15,7 20-1 16,16 12 1-16,21 1-1 16,23-11 0-16,0-14-3 15,12-19-7-15,55-19-28 16,5-18 9-16,7-18 7 15,0-6 10-15,5 0-8 16,-5-16 2-16,5-23 3 16,-5-4-12-16,-15-7-5 15,-9 2 16-15,-31 2 9 16,-12 14 6-16,-12 15 2 16,0 11 0-16,0 6 0 15,-44 0 0-15,-3 39-10 0,-1 13 0 16,12 0-24-16,36 4-17 15,0-3 9-15,0-11-10 16,24-5 12-16,48-14 10 16,19-10-6-16,12-13-26 15,5 0-50-15,-5 0-5 16,-12 0 9-16,-7-21-463 16</inkml:trace>
  <inkml:trace contextRef="#ctx0" brushRef="#br0" timeOffset="3200.93">14463 1018 1006 0,'0'0'73'0,"0"0"83"0,0 0-31 16,0 0-25-16,0 0-57 16,0 0-30-16,0 0-9 15,-59-6-3-15,59 51 24 16,0 8-8-16,-12 0 7 15,0-7-12-15,0-11-6 16,12-15-4-16,0-11 1 16,0-5-2-16,0-4 0 15,0 0 6-15,0-7 37 16,0-35 5-16,0-23-20 0,0-19-14 16,0-12-14-1,0 4 1-15,0 10 0 0,0 16-2 16,0 22 0-16,0 16 7 15,0 18-1-15,0 10 0 16,0 0-6-16,12 7-9 16,12 35-6-16,11 16 15 15,1 9 2-15,8 5-2 16,-20-6-1-16,11-7-2 16,-11-17-11-16,-12-17-3 15,0-11-2-15,0-14 8 16,8 0 11-16,20-30 0 15,3-28 8-15,25-9-4 16,-9 6-4-16,-23-1 5 0,0 20-5 16,-16 17 0-16,-16 19 3 15,-4 6 2-15,0 0-5 16,0 24-9-16,0 29 1 16,8 15 7-16,-4 5-1 15,4 4-19-15,-5-5-46 16,5-11-1-16,8-11-37 15,4-17 18-15,-8-17 18 16,24-16 9-16,0 0 44 16,11-19 16-16,13-30 4 15,-16-9 0-15,3 11 14 16,-15 10 13-16,-20 19 10 16,-12 11-3-16,0 7 6 15,0 0-22-15,0 0-22 16,0 29-13-16,12 12 13 0,12 1 0 15,3 1-1-15,5-12-1 16,16-7-9-16,-4-11-12 16,3-10 12-16,-11-3 11 15,8-3 0-15,-16-37 5 16,-5-7 3-16,-3-2 12 16,-20-2-2-16,0 5 8 15,-8 9 5-15,-39 13-26 16,-1 11-5-16,-8 8-1 15,9 5-47-15,7 0-50 0,-4 24-58 16,20 16-70 0,24 2-298-16</inkml:trace>
  <inkml:trace contextRef="#ctx0" brushRef="#br0" timeOffset="4268.09">16398 1155 783 0,'0'0'236'0,"0"0"-75"16,0 0-44-16,0 0-58 16,0 0 17-16,0 0-38 15,0-172-9-15,-72 172-14 16,-7 19-15-16,-17 20 0 16,29 7 0-16,15 6-2 0,20 4-14 15,32-11-53-15,0 1 2 16,0-13-3-16,36-20 15 15,12-10 32-15,7-3 23 16,-7-3 0-16,12-36 13 16,-13-17 23-16,-3-7-6 15,4-8 0-15,-13-3 6 16,-3-3-6-16,-16-4 18 16,-4 3-5-16,-12 11-6 15,0 18 11-15,0 24-14 16,0 15-2-16,0 10-3 15,-24 0-24-15,-4 26-5 16,-7 26 0-16,3 11 2 0,8 12 0 16,0 5-2-1,24 0 0-15,0 8-2 0,0-7-10 16,0-7-34-16,48-8-6 16,11-19-4-16,9-16-3 15,0-12 22-15,3-16-2 16,-11-3 24-16,11-6 9 15,-3-38 0-15,-21-5 6 16,1-6 2-16,-16 3 14 16,-20 1 22-16,-8 10 8 15,-4 11-8-15,0 10-7 16,0 8-14-16,0 12 0 16,-16 0-17-16,-20 12-7 15,-8 33 3-15,20 13-2 0,5 0 4 16,19 2-28-16,0 1-25 15,0-17 13-15,43-12-8 16,17-9 20-16,7-14 4 16,17-9 4-16,-1 0 16 15,9-18 6-15,3-31 4 16,-4-10 3-16,-7-7 1 16,-9-14 10-16,-15-4 19 15,-20-4 20-15,-9 5 10 16,-19 5-13-16,-12 18 1 15,0 23-9-15,0 13-2 0,0 22-28 16,-12 2 2 0,-19 2-18-16,-17 41 0 0,0 19 5 15,12 6-5 1,13 15 0-16,15 5-2 0,8 7 6 16,0-4-8-16,0-8-25 15,20-15-24-15,15-19 1 16,9-17-4-16,4-19 12 15,-1-13 23-15,9 0 21 16,3-13 1-16,1-32 2 16,23-10 5-16,-11 0 1 15,7-2 3-15,-11 15 0 16,-20 15 7-16,-13 12-19 16,-11 11 8-16,-16 4-7 0,4 0-1 15,0 26-4-15,0 20-6 16,-8 5 10-16,-4 1 5 15,0-5-5-15,0-7-2 16,-40-9 2-16,-15-4-3 16,-1-4 4-16,4-12-1 15,-3-6 2-15,19-5-2 16,4 0-24-16,8 0-48 16,12-29-56-16,12-13-86 15,12-3-292-15</inkml:trace>
  <inkml:trace contextRef="#ctx0" brushRef="#br0" timeOffset="4449.35">19254 877 1057 0,'0'0'250'0,"0"0"-82"15,0 0-79-15,0 0-85 16,0 0-4-16,0 0-9 15,0 32-60-15,0 8-73 16,0 5-54-16,0 5-125 16</inkml:trace>
  <inkml:trace contextRef="#ctx0" brushRef="#br0" timeOffset="4584.96">19170 1498 579 0,'0'0'243'0,"0"0"-21"0,0 0-100 15,0 0-78-15,0 0-37 16,0 0-7-16,44 4-70 16,16-27-164-16</inkml:trace>
  <inkml:trace contextRef="#ctx0" brushRef="#br0" timeOffset="4748.21">19635 1190 729 0,'0'0'313'15,"0"0"-142"-15,0 0-66 16,0 0-42-16,0 0 3 0,0 0-24 16,203-11-14-16,-148 11-28 15,-7 0-16-15,0 0-81 16,-1 0-76-16,9 0-120 16</inkml:trace>
  <inkml:trace contextRef="#ctx0" brushRef="#br0" timeOffset="6853.19">21117 1018 237 0,'0'0'471'0,"0"0"-340"16,0 0 17-16,0 0-85 15,0 0-8-15,0 0-9 16,-12-3-4-16,12-7 11 15,0 4-9-15,0-4 4 16,0 1-11-16,0 9 11 16,0-4-9-16,0 4-12 15,0-3-13-15,0-5-4 0,0 1-9 16,0-4 3-16,0-10 2 16,0 4 16-16,0-3-5 15,0-2-1 1,0 6 9-16,0 0-4 0,0 6 3 15,0 2-2-15,0 6-12 16,0 2-5-16,0 0-5 16,0 7-5-16,-20 38 1 15,-8 14 3-15,4 17 2 16,0 5-2-16,13-1 0 16,3 1 1-16,8-6 0 15,0-20-3-15,0-11-3 16,0-18-4-16,0-14-8 15,23-12 9-15,13 0 5 16,12 0 4-16,7-35 3 0,5-12 1 16,0 0 0-1,-17-3-4-15,5 13 2 0,-24 12-2 16,-16 12 3-16,-4 8-2 16,-4 5-2-16,0 0 0 15,0 5-11-15,12 30-2 16,11 11 13-16,9 6-11 15,12-2-12-15,8-5-18 16,3-12-1-16,5-13-8 16,-13-5 21-16,-3-15 19 15,-4 0 11-15,-8 0 0 16,15-29 8-16,-15-16-4 0,-8-7 15 16,-12-12 10-1,-12-4 14-15,0 7 0 0,0 6-30 16,0 10 8-16,-20 16-19 15,4 8-2-15,8 10-2 16,8 8-25-16,0 3-61 16,0 0-90-16,0 14-55 15,44 24-113-15</inkml:trace>
  <inkml:trace contextRef="#ctx0" brushRef="#br0" timeOffset="7090.36">22495 1327 940 0,'0'0'253'0,"0"0"-76"16,0 0-83-16,0 0-57 16,0 0-22-16,0 0 4 15,8 94-3-15,-8-46-10 16,0 5-4-16,0-3 2 15,0-8-4-15,0-6-60 16,0-10-44-16,0 0-51 16,12-13-48-16,0-5-119 15</inkml:trace>
  <inkml:trace contextRef="#ctx0" brushRef="#br0" timeOffset="7770.89">22853 1129 834 0,'0'0'226'15,"0"0"-71"-15,0 0-64 16,0 0-40-16,0 0 10 15,0 0-5-15,258-137-29 16,-163 137 6-16,-8 26-21 16,-23 20-11-16,-28 11 5 15,-24 8-6-15,-12 0 5 16,0-1-11-16,-28-10 0 16,-16-21-16-16,8-11-21 15,21-16 2-15,15-6-1 0,0 0 15 16,0 0 18-16,0-25 9 15,11-11 8-15,37-18-8 16,4 0-5-16,11-5 5 16,-3 2 6-16,-8 5 4 15,-21 7 12-15,-7 9-3 16,-4 13 22-16,-20 7 10 16,0 13 11-16,0 3-26 15,0 0-2-15,-8 0-34 16,-28 35-2-16,-7 17-9 15,7 7 10-15,0 12 2 16,20 3 3-16,4-3-4 16,12-11-1-16,0-11-30 0,0-11-30 15,24-5-74-15,24-12-2 16,0-3-14-16,-1-7-44 16,13-9-61-16,-1-2-364 15</inkml:trace>
  <inkml:trace contextRef="#ctx0" brushRef="#br0" timeOffset="7926.67">24052 1402 722 0,'0'0'259'16,"0"0"-53"-16,0 0-74 15,0 0-36-15,0 0-42 0,0 0-54 16,0-15 10-16,0 49 5 16,4-4 7-16,-4 9-15 15,0-4-14-15,0 4-3 16,0-2-118-16,8-7-61 15,16-2-135-15</inkml:trace>
  <inkml:trace contextRef="#ctx0" brushRef="#br0" timeOffset="8154.35">24636 1460 702 0,'0'0'351'15,"0"0"-171"-15,0 0-79 16,0 0-60-16,0 0-29 16,0 0 0-16,362-83 1 15,-255 70 5-15,-16 2-18 0,-11-4-3 16,-29 5-35-16,-15-3-32 16,-16-2-27-16,4-2-28 15,-24 4-57-15,0-6-117 16</inkml:trace>
  <inkml:trace contextRef="#ctx0" brushRef="#br0" timeOffset="8322.94">25240 1153 607 0,'0'0'197'16,"0"0"33"-16,0 0-65 15,0 0-57-15,0 0-5 16,0 0-42-16,-139 0-20 0,131 44 8 16,8 6-31-1,0 6 8-15,0 2-17 0,0-1-9 16,0-6-2-16,0 2-38 15,0 0-105-15,0-11-60 16,0-3-67-16,0-15-422 16</inkml:trace>
  <inkml:trace contextRef="#ctx0" brushRef="#br0" timeOffset="8771.14">25756 942 931 0,'0'0'204'0,"0"0"-39"15,0 0-46-15,0 0-33 0,0 0-42 16,0 0-34-16,8 52 8 16,-4 18-7-16,-4 5-8 15,0 1-3-15,0-8 0 16,-12-6 0-16,-12-15-12 15,13-21-20-15,-1-14-18 16,12-12 7-16,0 0 22 16,0 0 21-16,12-6 9 15,43-13-9-15,9 1 0 16,-5 8-2-16,17 10-4 16,-13 0-19-16,-7 0-10 0,-12 0 9 15,-21 18 14-15,-19 8 12 16,-4 4 2-16,0-2 10 15,-27 2 5-15,-37-11-7 16,1-4-8-16,3-7 2 16,8-5-3-16,13-3 2 15,-5 0-1-15,8 0-2 16,0 0-24-16,5-6-46 16,-5 1-93-16,-4 2-169 15</inkml:trace>
  <inkml:trace contextRef="#ctx0" brushRef="#br0" timeOffset="10005.84">21105 2500 673 0,'0'0'230'16,"0"0"-58"-16,0 0-49 0,0 0-26 16,0 0-28-16,0 0 12 15,0-116-31-15,0 116-9 16,0 0-16-16,0 0-25 16,0 25-5-16,-8 21 3 15,4 11 2-15,-4 5-1 16,8 0 1-16,-4-8-2 15,-4-5 1-15,8-10-5 16,0-11-14-16,0-12 6 16,0-10-5-16,0-6 10 15,0 0 9-15,20 0 3 16,28-22 5-16,11-14-1 0,1-3-5 16,-17 2 11-1,1 8 10-15,-28 16-5 0,-8 9-1 16,-4 4-2-16,-4 0-15 15,12 0-5-15,12 17-4 16,7 15 9-16,17-1-4 16,0-5-5-16,-1-3-9 15,1-11-22-15,8-1 19 16,-13-8 14-16,-3-3 6 16,-4 0 1-16,-4-7 3 15,15-19 2-15,-23-11 9 16,-4-2 9-16,-20-3 7 15,0 3-11-15,0 0-6 16,0 8 3-16,-32 10-9 0,8 6-7 16,1 8-2-16,-1 7-31 15,4 0-74 1,16 0-78-16,4 33-53 0,0-2-172 16</inkml:trace>
  <inkml:trace contextRef="#ctx0" brushRef="#br0" timeOffset="11393.31">22106 2880 694 0,'0'0'203'15,"0"0"-85"-15,0 0-67 16,0 0-17-16,0 0 11 15,0 0-2-15,0 0-18 16,258-65-1-16,-214 65-15 16,-9 0-2-16,-19 23-7 15,-16 7 1-15,0 5-1 16,0-1 6-16,-47 2 3 0,-13-4 0 16,12-5-6-1,5-2-3-15,7-8 0 0,24-1 0 16,0-8 10-16,12-8-3 15,0 0 6-15,0 0 12 16,0 0-4-16,44 0-6 16,19 0 46-16,25 0-53 15,-17 0-5-15,1 0-6 16,-13 0-22-16,-3-5-38 16,-8-4-59-16,-1-4-66 15,1-1-268-15</inkml:trace>
  <inkml:trace contextRef="#ctx0" brushRef="#br0" timeOffset="12101.54">23305 2674 900 0,'0'0'116'16,"0"0"8"-16,0 0-30 15,0 0-41-15,0 0-35 16,0 0-4-16,247-117 4 0,-176 117 8 16,-15 17-18-16,-28 22-8 15,-20 10-3-15,-8 1 2 16,0-1 1-16,-44-10-6 16,8-11-9-16,12-11-1 15,24-5-25-15,0-8 25 16,0-4 2-16,0 0 14 15,24-19 8-15,32-20-8 16,7-3 0-16,13-7 16 16,-13-4-15-16,-7 4 5 15,-12 13 16-15,-29 11 19 16,-7 14-18-16,-8 6 26 0,0 5 19 16,0 0-32-1,0 5-31-15,-11 24-5 0,-21 17-6 16,0 3 6-16,8 5 0 15,12-5 0-15,12-2-3 16,0-9-74-16,0-8-27 16,0-4-67-16,44-14-94 15,23-11-339-15</inkml:trace>
  <inkml:trace contextRef="#ctx0" brushRef="#br0" timeOffset="12268.84">24358 2773 929 0,'0'0'223'0,"0"0"-63"0,0 0-81 16,0 0-56-16,0 0-13 16,0 0 25-16,0 97-10 15,0-57-20-15,0 0-5 16,0-7-1-16,0 2-64 16,0-5-86-16,20-14-100 15,28-3-404-15</inkml:trace>
  <inkml:trace contextRef="#ctx0" brushRef="#br0" timeOffset="12640.48">25053 2884 930 0,'0'0'173'0,"0"0"-43"15,0 0-49-15,0 0-32 16,366-88-6-16,-287 78-36 15,-19-3-7-15,-5 5-5 16,-15 1-37-16,-16 0-43 16,-4 0-12-16,-20-4-39 15,0-2-31-15,0 2-32 16,-8-8 73-16,-28 7 123 16,-4-7 3-16,-3 1 162 15,19 6 28-15,-8 3-36 16,16 2-1-16,4 7-34 0,0 0-20 15,0 0-38 1,0 19-41-16,1 14 24 0,3 11-24 16,4-2-12-16,4 7-3 15,0 1-5-15,0-6-19 16,0-1-92-16,0-1-76 16,0-11-110-16</inkml:trace>
  <inkml:trace contextRef="#ctx0" brushRef="#br0" timeOffset="13011.78">26154 2564 756 0,'0'0'391'0,"0"0"-178"16,0 0-27-1,0 0-93-15,0 0-74 0,0 0-14 16,0 27-5-16,0 37 5 15,-4-3-5-15,-40 0-3 16,20-13-16-16,4-12-27 16,8-17-11-16,12-7-9 15,0-12 18-15,0 0 41 16,44 0 7-16,16 0 3 16,7-12-2-16,-7 9 0 15,11 3-2-15,-11 0-10 16,-17 0-15-16,-11 3 15 15,-28 20 2-15,-4 3 7 0,0 0 0 16,-67 2 2-16,-5-6 5 16,-23-5 2-16,35-11-2 15,13-6-3-15,3 0-2 16,20 0-7-16,12-13-15 16,12-9-114-16,0-3-189 15</inkml:trace>
  <inkml:trace contextRef="#ctx0" brushRef="#br0" timeOffset="14210.67">21025 3715 1007 0,'0'0'164'0,"0"0"63"15,0 0-58-15,0 0-92 16,0 0-49-16,0 0-25 16,0 37-3-16,0 25 0 15,0-5 2-15,0-10-3 16,0-7 1-16,0-14-8 15,0-19 6-15,0-7-16 0,12 0 11 16,12 0 7-16,20-33 3 16,15-7-3-16,1 11 0 15,-16 6-1-15,-21 13 0 16,-11 10-2-16,0 0-7 16,8 10-8-16,8 22 8 15,8 2-10-15,7-4-14 16,5-1-19-16,-4-16 7 15,-8-3 12-15,-13-10 18 16,1 0 16-16,0 0 9 16,-12-22 17-16,0-12 25 15,-12-6 2-15,0 3-10 16,0 3-21-16,0 8-15 16,0 9-7-16,-24 11-6 0,24 6-48 15,-8 0-71 1,8 0-15-16,0 0-48 0,0 9-9 15,0 5-25-15,44-11 32 16,15-3 4-16,9 0 186 16,-1 0 122-16,-7 0 50 15,-12 0-64-15,-13 0-15 16,9 0 46-16,-28 0-78 16,-4 3-29-16,-12 13-26 15,0 4 5-15,0 6-11 16,0-2 0-16,0 8-1 15,0-2-16-15,0 2 5 16,0 0-1-16,0-5 13 0,8-5 0 16,8 0 0-1,8-8 6-15,7 2-4 0,5 3 21 16,0 0-4-16,8 4 0 16,-21-1 11-16,-11-6 19 15,-12 1-3-15,0-4-3 16,0-7 25-16,-35 0-45 15,-21 1-17-15,-4 1-12 16,-7-4-37-16,7 3-32 16,13 0-67-16,23-1-86 15</inkml:trace>
  <inkml:trace contextRef="#ctx0" brushRef="#br0" timeOffset="14745.83">22996 3715 1058 0,'0'0'204'0,"0"0"-12"16,0 0-29-16,0 0-105 15,0 0-51-15,0 0-6 0,-16 45 1 16,32 5-2-16,-16-1 0 16,0-7 0-16,0-4-25 15,0-15 2-15,0-13-5 16,0-7 0-16,0-3 11 16,19 0 15-16,21-20 2 15,16-17 0-15,11 4 0 16,5-5-1-16,7 1 1 15,-15 12 1-15,-9 5-1 16,-19 7 0-16,-4 13 1 16,-16 0 0-16,-4 0-2 15,-12 0-3-15,0 13 0 16,0 16 4-16,0 1 7 0,-16 2-7 16,-4 1 0-16,4-4-1 15,4 0-6-15,4-4 5 16,4 0-21-16,-4-8-2 15,8-10-15-15,0 2 6 16,0-9 16-16,0 0 9 16,0 0 6-16,0 0-18 15,0 0-51-15,24 0-77 16,8 0-97-16,4 0-373 16</inkml:trace>
  <inkml:trace contextRef="#ctx0" brushRef="#br0" timeOffset="15360.49">22630 3831 894 0,'0'0'176'15,"0"0"-27"-15,0 0-35 0,0 0-48 16,0 0-18-16,0 0-6 15,143-105-20-15,-52 105 16 16,-7 0-28-16,-17 26 3 16,-19 16-6-16,-12 7-7 15,-28 3 2-15,-8 0-2 16,0 5-3-16,-32-15-15 16,0-3-34-16,16-18 5 15,8-11 16-15,8-10 2 16,0 0 29-16,0 0 6 15,56-34 2-15,23-15-6 0,17-3 5 16,-1-13-2-16,-4 1-3 16,-7 3 2-16,-25 6 19 15,-15 13 13 1,-20 17 9-16,-24 12 1 0,0 10-17 16,0 3 8-16,0 0-37 15,0 23-11-15,0 19 10 16,-24 12-1-16,12 1-2 15,12 3 5-15,0-1-3 16,0-7-11-16,0 0-41 16,48-7-46-16,12-15-24 15,-5-9-33-15,17-14-81 0,-13-5-202 16</inkml:trace>
  <inkml:trace contextRef="#ctx0" brushRef="#br0" timeOffset="15541.78">24179 3923 879 0,'0'0'246'16,"0"0"-69"-16,0 0-49 16,0 0-69-16,0 0-21 15,0 0-24-15,0 58 0 16,0-13 7-16,0 1-4 16,0-2-17-16,0 2-11 15,0-4-37-15,0 0-104 16,0-3-61-16,4-4-137 15</inkml:trace>
  <inkml:trace contextRef="#ctx0" brushRef="#br0" timeOffset="15776.96">25101 4171 1032 0,'0'0'106'0,"0"0"-35"16,0 0 54-16,0 0-96 16,341-68-12-16,-249 63 13 15,-13 2-6-15,-19 3-24 16,-12 0-11-16,-13 0-30 16,-3-7-57-16,-16-2-8 15,-8-9-29-15,-8-6-193 0</inkml:trace>
  <inkml:trace contextRef="#ctx0" brushRef="#br0" timeOffset="15954">25685 3863 601 0,'0'0'235'16,"0"0"-9"-16,0 0-24 15,0 0-58-15,0 0-21 16,0 0-49-16,-72-53-49 16,72 86-21-16,0 13 27 15,0 10-12-15,0 3-9 16,0 1-3-16,0-2-7 15,0-9-8-15,0 0-74 0,0 0-74 16,0-6-73 0,0-13-57-16</inkml:trace>
  <inkml:trace contextRef="#ctx0" brushRef="#br0" timeOffset="16361.93">26304 3775 768 0,'0'0'287'16,"0"0"-115"-16,0 0-14 15,0 0-52-15,0 0-92 16,0 0-8-16,0 56 3 16,0 11 1-16,0 0-8 0,-23 1 0 15,-1-16-2-15,4-13-22 16,16-11-9-16,4-21-30 15,0-7 37-15,0 0 24 16,24-14 9-16,43-9 0 16,-3-8 11-16,-9 12-3 15,13 8-13-15,-16 6 1 16,3 5-5-16,-7 0-12 16,-12 8 3-16,-12 19-15 15,-17 6 4-15,-7-2 18 16,0-2 2-16,-19-4 0 15,-33-1 1-15,-12-11 0 16,1-5-1-16,-17-6 0 0,21-2-13 16,-13 0-26-1,-3 0-25-15,-1 0-93 0,-3 0-193 16</inkml:trace>
  <inkml:trace contextRef="#ctx0" brushRef="#br0" timeOffset="31474.51">19861 2053 756 0,'0'0'237'0,"0"0"-124"0,0 0-16 15,0 0-37-15,0 0-21 16,0 0-7-16,0 0 6 16,-123 19 19-16,115-19-9 15,8 0-2-15,0 0 0 16,0 0-10-16,0 0-5 0,32-3-11 16,44-23-6-1,39-6-13-15,32 2 4 0,8-11-4 16,8 3 0-16,-1 2-1 15,-19 0 2-15,-8 0-2 16,-27 7 2-16,-29 8 0 16,-39 10-2-16,-20 3 0 15,-20 6 3-15,0-3-2 16,0 2 0-16,0-7-1 16,-56 1 0-16,-27-4-10 15,-13 3 0-15,-7 3 4 16,12 4 5-16,7-1-1 15,29 1 2-15,19 3-9 16,24-3 18-16,12 0-9 16,0 0 0-16,0-1-1 0,0-1-1 15,20-2 2 1,40 3-1-16,19 4 1 0,8 0-5 16,-7 0 5-16,-9 0 0 15,-15 4 0-15,-32 18-2 16,-4 1-5-16,-20 16-13 15,0 3-1-15,-32 12-14 16,-28-2-23-16,-23 5-35 16,-9 4-22-16,-11 1-63 15,-4 6-149-15</inkml:trace>
  <inkml:trace contextRef="#ctx0" brushRef="#br0" timeOffset="32118.45">19623 3090 883 0,'0'0'229'0,"0"0"-44"0,0 0-88 15,0 0-35-15,0 0-27 16,0 0 11-16,95-46-16 15,25 27-4-15,27-1 0 16,15-2-9-16,13-1-8 16,4-8-5-16,-8 1 0 15,-8-1-4-15,-32-2 8 16,-12 1-16-16,-40 7 8 0,-43 1-11 16,-16 3 1-1,-20 4-10-15,0-5-19 0,-24 6 17 16,-43 0-9-16,-13 6 6 15,-3 6 16-15,-1 1 5 16,13 3 4-16,15 0 0 16,24 0 1-16,21 0 0 15,11 0 3-15,0 0 2 16,0 0 2-16,0 0 3 16,55 0 8-16,40 0 19 15,-3 0-24-15,-1 7-3 16,-19 6-6-16,-17 6-2 15,-19 6-1-15,-20 2 5 16,-16 14-6-16,0 1-1 16,-36 7-4-16,-47 2-24 15,-13-2-67-15,-19 5-60 0,0-5-81 16,8-4-238-16</inkml:trace>
  <inkml:trace contextRef="#ctx0" brushRef="#br0" timeOffset="32975.94">19599 4056 277 0,'0'0'589'0,"0"0"-412"16,0 0-28-16,0 0-41 15,0 0-43-15,0 0-10 16,-210 0-2-16,210 0-15 16,0 0 10-16,0 0-5 15,0 0-23-15,71 0 9 0,48 0 0 16,40-10-10-16,16 1-11 15,12-11-7-15,-12 7 1 16,-32-3-1-16,-16-7 0 16,-48 8-1-16,-27 4-6 15,-28-5-6-15,-16 6 12 16,-8-2-1-16,0 6 1 16,0-4-9-16,-12-9-9 15,-32 0 4-15,-4-1 7 16,5 0 2-16,3 7 5 15,4 4 0-15,0 2 0 16,5 7 1-16,19 0 5 16,0 0 5-16,12-3 6 0,0 3-4 15,0 0-7 1,0 0-1-16,0 0-5 0,35 0 1 16,25 26 4-16,0-3 1 15,-17 3-5-15,13 0 0 16,-20 6 0-16,-12 2-1 15,-13 5-5-15,-11 6-20 16,0 4-18-16,-59 5-37 16,-29 1-62-16,-11-3-14 15,-24-10-91-15,4-1-618 16</inkml:trace>
  <inkml:trace contextRef="#ctx0" brushRef="#br0" timeOffset="35243.28">19564 509 531 0,'0'0'343'0,"0"0"-200"16,0 0-41-16,0 0 6 15,0 0-52-15,0 0-38 16,23-93-7-16,-78 93-11 0,-29 23 0 16,-19 7-2-1,8 10 2-15,-16 9 0 0,3 12-1 16,1 4-6 0,-8 2 5-16,31 4 4 0,5-4-1 15,23-1-1-15,32 1 0 16,24 1 0-16,0-10-3 15,8 3 3-15,52 0 0 16,19-4 0-16,5 3 12 16,-1 4-11-16,-11 0 9 15,-17 10 6-15,-11 3 3 16,-40 7-8-16,-4 7-10 16,-36 8 6-16,-59-3-3 15,-32-5-1-15,-12-8-3 0,0-18 0 16,12-18 0-1,8-18 2-15,39-13-2 0,28-16 4 16,21 0-3-16,31 0 8 16,0 0 4-16,0 0 21 15,0-14 0-15,0 4-9 16,12 6-8-16,31 4-4 16,21 0 1-16,3 12-10 15,17 30 3-15,-17 20 1 16,-7 26 3-16,-16 14-1 15,-29 23-7-15,-15 11 0 16,0 15 5-16,0 10-6 16,-35 6-1-16,-25 1 1 15,5 7 0-15,-17-2-2 16,1-10 2-16,23-7-2 0,4-22 6 16,20-23-14-16,20-12 8 15,4-15 0-15,0-14 1 16,4-12-1-16,40-9 0 15,4-14-1-15,-13-11 2 16,21-3-2-16,-4-10-4 16,15-11-30-16,17 0-42 15,19-3-64-15,36-31-66 16,12-13-198-16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6.888"/>
    </inkml:context>
    <inkml:brush xml:id="br0">
      <inkml:brushProperty name="width" value="0.05" units="cm"/>
      <inkml:brushProperty name="height" value="0.05" units="cm"/>
      <inkml:brushProperty name="color" value="#E71224"/>
    </inkml:brush>
  </inkml:definitions>
  <inkml:trace contextRef="#ctx0" brushRef="#br0">0 9 14839,'0'0'11781,"31"-9"-11333,-27 28-336,-1 1 33,-3 2-145,0-1-16,0 1-497,0-2-1135,0 1-1346,0-3-575,0-3-3635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7.674"/>
    </inkml:context>
    <inkml:brush xml:id="br0">
      <inkml:brushProperty name="width" value="0.05" units="cm"/>
      <inkml:brushProperty name="height" value="0.05" units="cm"/>
      <inkml:brushProperty name="color" value="#E71224"/>
    </inkml:brush>
  </inkml:definitions>
  <inkml:trace contextRef="#ctx0" brushRef="#br0">194 36 10197,'0'0'9361,"-13"-8"-9033,7 3-301,2 2-19,0 0 0,-1 0 0,1 1 0,-1-1 0,1 1 0,-1 0 0,-6-2 0,8 4-4,1 0 0,0 0 1,0-1-1,0 1 1,0 1-1,-1-1 0,1 0 1,0 1-1,0-1 1,0 1-1,0-1 0,0 1 1,0 0-1,0 0 1,0 0-1,0 0 0,0 0 1,1 0-1,-1 1 1,0-1-1,1 1 0,-1-1 1,1 1-1,-3 3 1,-6 8 11,0 0 0,2 1 0,0 1 0,0-1 0,1 1 1,1 0-1,0 1 0,2-1 0,-1 1 0,2 0 0,0 0 1,1 0-1,1 1 0,0-1 0,3 26 0,-1-35 2,0-1 0,1 0-1,0 0 1,0 0 0,0 0-1,1 0 1,-1 0 0,2-1-1,-1 1 1,1-1 0,-1 0-1,1 0 1,1 0 0,-1 0-1,1-1 1,0 0 0,0 0-1,0 0 1,0-1 0,1 1-1,-1-1 1,1-1 0,10 5 0,-9-5 19,0 1 0,1-1 0,-1 0 0,1 0 1,-1-1-1,1 0 0,0 0 0,0-1 0,-1 0 1,1-1-1,0 1 0,-1-1 0,1-1 1,-1 1-1,1-2 0,-1 1 0,1-1 0,-1 0 1,10-6-1,-8 3 76,0-1 1,0-1 0,-1 0-1,0 0 1,0-1-1,-1 0 1,0 0 0,-1-1-1,0 1 1,6-14 0,-9 16-99,0-1 0,0 0 0,0 1 1,-1-1-1,0 0 0,-1 0 0,0-1 1,0 1-1,-1 0 0,0 0 1,0 0-1,-1 0 0,0-1 0,0 1 1,-4-9-1,3 11 0,-1 1 0,0 0 0,-1-1 0,1 2 0,-1-1 0,0 0 0,0 1 0,-1 0 0,1 0 0,-1 0 0,0 0 0,0 1-1,0 0 1,0 0 0,-1 0 0,1 1 0,-1-1 0,0 1 0,-10-2 0,10 2-98,-1 1-1,1-1 1,0 1 0,0 1-1,-1-1 1,1 1-1,0 0 1,0 0 0,-1 1-1,1 0 1,0 0-1,0 1 1,0-1 0,0 1-1,0 1 1,0-1-1,0 1 1,1 0 0,-8 5-1,3 2-838,0 1 0,1 0 0,0 1-1,1-1 1,-10 21 0,-11 26-5548</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8.425"/>
    </inkml:context>
    <inkml:brush xml:id="br0">
      <inkml:brushProperty name="width" value="0.05" units="cm"/>
      <inkml:brushProperty name="height" value="0.05" units="cm"/>
      <inkml:brushProperty name="color" value="#E71224"/>
    </inkml:brush>
  </inkml:definitions>
  <inkml:trace contextRef="#ctx0" brushRef="#br0">301 287 8740,'0'0'1315,"-1"-15"630,-4-162 5709,5 173-7514,-1 1 0,1-1 0,-1 0 0,0 1 0,0-1 0,0 0 0,0 1 0,-1-1 0,1 1 0,-1 0 0,0-1 1,0 1-1,0 0 0,0 0 0,-1 0 0,1 1 0,-1-1 0,0 0 0,0 1 0,0 0 0,0 0 0,0 0 0,0 0 0,0 0 0,-7-2 0,5 3-98,1-1 0,-1 1 0,1 0 0,-1 0 0,0 1 0,1 0 0,-1-1 1,0 2-1,1-1 0,-1 0 0,1 1 0,-1 0 0,0 0 0,1 0 0,-1 1 1,1-1-1,0 1 0,0 0 0,0 1 0,-8 4 0,0 4-42,0 0 0,0 1 0,2 0 1,-1 1-1,2 0 0,0 0 0,0 1 0,1 1 0,1-1 0,0 1 0,1 0 1,1 1-1,0 0 0,1-1 0,1 1 0,1 0 0,0 1 0,1-1 0,0 0 1,4 33-1,-2-46-17,0 0 0,0 1 0,0-1 1,0 0-1,1 0 0,-1 0 0,1 0 1,0 0-1,-1-1 0,1 1 0,1 0 0,-1-1 1,0 1-1,1-1 0,-1 0 0,5 3 1,-1-1-8,0-1 1,0 0-1,1 0 1,0 0-1,-1-1 1,1 0-1,10 1 1,4 0-1,1-1-1,-1-1 1,0-1-1,29-4 1,-40 2 34,1 0-1,-1-1 1,0 0 0,0 0 0,0-1 0,-1-1-1,1 1 1,-1-2 0,0 1 0,0-1-1,-1-1 1,0 0 0,0 0 0,0 0 0,-1-1-1,0 0 1,-1 0 0,0-1 0,7-12 0,-9 14 6,0-1 1,0 0 0,0 0 0,-1 0 0,-1 0 0,1-1 0,-1 1-1,-1-1 1,1 1 0,-2-1 0,1 0 0,-1 1 0,0-1 0,-1 0-1,0 0 1,0 1 0,-1-1 0,0 1 0,-1 0 0,0-1-1,0 1 1,-1 0 0,-7-13 0,4 12 14,0 0 1,0 0-1,-1 1 0,0 0 0,0 0 1,-1 0-1,0 1 0,-1 1 0,1 0 1,-19-9-1,25 13-153,-1 1 0,0 0 1,1-1-1,-1 1 0,0 0 0,0 1 1,0-1-1,1 1 0,-1 0 1,0-1-1,0 2 0,0-1 0,0 0 1,0 1-1,0 0 0,1 0 1,-1 0-1,0 0 0,0 1 0,1-1 1,-1 1-1,1 0 0,0 0 1,-1 0-1,1 1 0,0-1 0,0 1 1,1-1-1,-1 1 0,0 0 0,1 0 1,0 0-1,-1 1 0,0 3 1,-21 36-4175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9.255"/>
    </inkml:context>
    <inkml:brush xml:id="br0">
      <inkml:brushProperty name="width" value="0.05" units="cm"/>
      <inkml:brushProperty name="height" value="0.05" units="cm"/>
      <inkml:brushProperty name="color" value="#E71224"/>
    </inkml:brush>
  </inkml:definitions>
  <inkml:trace contextRef="#ctx0" brushRef="#br0">308 153 9748,'0'0'6454,"0"-16"-4322,0-52-521,0 65-1522,0 0-1,0 0 0,0 1 1,0-1-1,0 0 1,-1 1-1,1-1 1,-1 1-1,0-1 0,0 0 1,0 1-1,0 0 1,0-1-1,-1 1 1,1 0-1,-1-1 0,1 1 1,-1 0-1,0 0 1,0 0-1,0 1 0,0-1 1,0 0-1,0 1 1,-1-1-1,1 1 1,0 0-1,-1 0 0,1 0 1,-1 0-1,0 0 1,1 0-1,-1 1 1,1-1-1,-1 1 0,-4 0 1,0-1-17,0 1 0,-1 1 0,1-1 0,0 1 0,0 1 0,-1-1 0,1 1 0,0 1-1,1-1 1,-1 1 0,-7 4 0,2 1-25,1 1 0,1 0-1,-1 1 1,2 0 0,-1 0-1,1 1 1,1 0 0,0 1 0,1-1-1,0 2 1,1-1 0,0 1-1,-7 22 1,6-13-39,2 0 0,0 0 0,1 1 0,1 0 0,1-1 0,1 1 0,4 37 0,-2-54-15,0 0 0,1 0 0,-1 0 0,1 0-1,0-1 1,1 1 0,-1-1 0,1 0 0,0 1 0,1-1 0,-1-1-1,1 1 1,0 0 0,0-1 0,0 0 0,1 0 0,0 0 0,-1-1 0,1 1-1,1-1 1,-1 0 0,0 0 0,1-1 0,-1 0 0,1 0 0,0 0 0,11 1-1,4 1 2,0-1 0,0-1 0,0-1 0,0 0 0,0-2-1,38-6 1,-45 5 10,0-1-1,-1-1 1,1 0 0,-1-1-1,1-1 1,-1 1-1,-1-2 1,1 0-1,-1-1 1,-1 0 0,1 0-1,-1-2 1,11-11-1,-15 13 25,-1 0-1,0 0 0,0 0 0,-1 0 1,0-1-1,-1 0 0,0 0 0,0 0 1,-1-1-1,0 1 0,-1-1 0,0 0 1,0 1-1,-1-1 0,-1 0 0,1 0 0,-1 0 1,-1 0-1,-3-16 0,1 16-14,0 0 0,-1 0-1,-1 0 1,1 1 0,-1 0-1,-1 0 1,0 0-1,0 1 1,-1-1 0,0 2-1,0-1 1,-1 1 0,0 0-1,0 0 1,-1 1 0,0 0-1,-16-7 1,17 8-157,0 1 0,0 0 0,0 1 1,0 0-1,-1 0 0,1 0 0,-1 1 0,0 1 0,1 0 0,-1 0 0,0 0 1,0 1-1,0 1 0,0-1 0,1 1 0,-1 1 0,0 0 0,1 0 0,-1 1 1,1 0-1,-13 6 0,0 6-2769,-35 32 0,42-34 564,-33 31-10136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9.943"/>
    </inkml:context>
    <inkml:brush xml:id="br0">
      <inkml:brushProperty name="width" value="0.05" units="cm"/>
      <inkml:brushProperty name="height" value="0.05" units="cm"/>
      <inkml:brushProperty name="color" value="#E71224"/>
    </inkml:brush>
  </inkml:definitions>
  <inkml:trace contextRef="#ctx0" brushRef="#br0">305 136 14807,'0'0'6376,"-12"-16"-5629,-42-48-19,52 62-657,-1-1-1,0 1 1,0 0-1,0 0 1,0 0-1,0 0 1,0 1-1,0-1 1,-1 1-1,1 0 0,-1 0 1,1 0-1,-1 0 1,1 0-1,-1 1 1,0 0-1,1 0 1,-1 0-1,1 0 1,-1 0-1,0 1 1,-6 1-1,-2 0 129,6-1-167,1 0 1,-1 1-1,0 0 1,0 0-1,1 0 1,-1 1 0,1 0-1,0 0 1,0 0-1,0 1 1,0-1-1,1 1 1,-1 0-1,1 1 1,0-1-1,0 1 1,1 0-1,-1 0 1,1 0-1,0 0 1,0 0-1,1 1 1,0-1-1,-4 12 1,0 4 63,1 1 0,1 0 0,0 0 1,2 0-1,0 32 0,2-48-110,0 1 0,0-1 0,1 1 0,0-1 0,1 0 0,-1 1 0,1-1 0,0 0 0,1 0 0,-1 0 0,1 0 0,0-1 0,1 1 0,-1-1 0,1 0 0,0 0 0,1 0 0,-1 0 0,1-1 0,5 5 0,-1-3-13,0-1 0,1 1 0,0-2 0,0 1 0,0-2 0,0 1 0,0-1-1,1-1 1,-1 0 0,1 0 0,16 0 0,-9-1 18,0-1-1,0 0 1,0-1 0,0-1-1,-1-1 1,1-1 0,-1 0-1,24-9 1,-33 9 21,1-1 1,0 0-1,-1 0 0,0 0 1,0-1-1,-1 0 1,1-1-1,-1 1 0,-1-1 1,1-1-1,-1 1 0,-1-1 1,1-1-1,-1 1 1,-1 0-1,1-1 0,3-11 1,-5 9 7,1 0 1,-1 0-1,-1 0 1,0-1 0,0 1-1,-1 0 1,-1-1-1,0 1 1,0-1-1,-1 1 1,-1-1 0,0 1-1,-7-22 1,6 26-9,0-1 0,-1 1 0,1-1 0,-2 1 0,1 0 0,-1 0 0,0 1 0,-1-1 0,1 1 0,-1 0 0,0 1 0,-1 0 0,1 0 0,-1 0 0,0 0 0,-1 1 0,1 1 0,-1-1 0,-12-3 0,9 3-210,1 2 0,-1-1 0,1 2 0,-1-1 0,0 1 0,0 1 0,1 0 0,-1 1 0,0 0 1,0 0-1,1 1 0,-1 0 0,1 1 0,-1 1 0,1-1 0,0 2 0,0-1 0,1 1 0,0 1 0,-14 9 0,-79 66-6573,46-38 107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0.581"/>
    </inkml:context>
    <inkml:brush xml:id="br0">
      <inkml:brushProperty name="width" value="0.05" units="cm"/>
      <inkml:brushProperty name="height" value="0.05" units="cm"/>
      <inkml:brushProperty name="color" value="#E71224"/>
    </inkml:brush>
  </inkml:definitions>
  <inkml:trace contextRef="#ctx0" brushRef="#br0">173 189 13366,'0'0'2345,"3"-16"-749,3-5-1050,0 0 171,-1-1 0,-1 1 0,3-36 0,-8 56-637,1-1-1,0 1 0,0-1 1,-1 1-1,1 0 0,-1-1 0,0 1 1,1 0-1,-1-1 0,0 1 0,1 0 1,-1 0-1,0 0 0,0-1 0,0 1 1,0 0-1,0 1 0,-1-1 0,1 0 1,0 0-1,0 0 0,-1 1 0,1-1 1,0 0-1,-1 1 0,1-1 0,0 1 1,-1 0-1,1-1 0,-1 1 0,1 0 1,-1 0-1,1 0 0,0 0 0,-1 0 1,1 0-1,-1 1 0,-1-1 1,-3 1-21,1-1 0,-1 1 1,0 0-1,1 0 0,-1 1 1,1 0-1,0 0 0,-1 0 1,-5 4-1,3 0-55,1 0 1,0 1-1,0 0 1,0 0-1,1 1 1,0 0-1,0 0 0,1 1 1,0-1-1,0 1 1,1 0-1,0 0 1,1 1-1,0-1 1,-2 16-1,0 1-5,2 1 0,1 0 0,0 0 0,5 42 1,-2-60-17,0-1 1,0 1 0,1-1 0,0 1-1,0-1 1,1 0 0,0 0 0,1 0 0,-1 0-1,2-1 1,-1 0 0,1 1 0,0-1-1,0-1 1,13 13 0,-9-12-11,0 0 0,0-1 0,1 0-1,0-1 1,0 0 0,0 0 0,0-1 0,1 0 0,0-1 0,0 0 0,13 1-1,-6-2 29,-1 0-1,1-2 0,-1 0 0,1 0 1,0-2-1,-1 0 0,1-1 0,-1-1 0,0-1 1,0 0-1,-1-1 0,1-1 0,-1 0 0,-1-2 1,22-13-1,-28 14 30,-1 1 0,0-1 1,-1 0-1,1-1 0,-2 0 1,1 0-1,-1 0 0,0-1 0,-1 0 1,0 0-1,-1 0 0,0-1 1,3-14-1,-5 18-4,-1 0 0,0 0 0,0 0 0,0 0 0,-1 0 0,0 0 0,-1 0 1,1 0-1,-2 0 0,1 0 0,-1 0 0,1 0 0,-2 0 0,1 1 0,-1-1 0,0 1 0,-1 0 0,1-1 0,-1 2 1,0-1-1,-8-8 0,4 7-20,0 0 1,0 0-1,-1 1 1,1 1-1,-1-1 1,-1 1-1,1 1 1,-1 0-1,-16-5 1,21 7-70,0 1 0,0 0 0,1 0-1,-1 0 1,0 1 0,0 0 0,0 0 0,0 0 0,0 0 0,0 1 0,0 0 0,0 0-1,0 0 1,0 1 0,1-1 0,-1 1 0,1 0 0,-1 1 0,1-1 0,0 1 0,-8 6-1,4 0-838,0 0-1,0 0 1,1 1-1,1 1 0,-8 14 1,-4 14-5563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1.924"/>
    </inkml:context>
    <inkml:brush xml:id="br0">
      <inkml:brushProperty name="width" value="0.05" units="cm"/>
      <inkml:brushProperty name="height" value="0.05" units="cm"/>
      <inkml:brushProperty name="color" value="#E71224"/>
    </inkml:brush>
  </inkml:definitions>
  <inkml:trace contextRef="#ctx0" brushRef="#br0">524 58 11637,'0'0'9383,"-6"-9"-8742,2 1-513,3 6-97,0-1-1,0 1 0,-1 0 1,1-1-1,-1 1 0,1 0 1,-1 0-1,0 0 0,1 0 1,-1 0-1,0 0 0,-1 1 1,1-1-1,0 0 1,0 1-1,-1 0 0,1 0 1,0-1-1,-1 2 0,0-1 1,1 0-1,-1 0 0,1 1 1,-1-1-1,-2 1 0,-15 1 80,1 1 0,0 1-1,0 0 1,0 1-1,0 2 1,1 0 0,0 1-1,0 0 1,1 1-1,-1 2 1,-29 20 0,27-15-114,1 0 0,0 2 1,1 0-1,1 1 1,0 1-1,2 0 1,0 1-1,-22 41 1,32-51-2,0 0 0,1-1 1,0 1-1,1 1 1,0-1-1,1 0 0,0 1 1,1-1-1,0 1 1,0 0-1,1-1 0,2 12 1,-1-16 6,0-1 1,0 1 0,1 0 0,0-1-1,0 1 1,1-1 0,-1 0-1,1 1 1,0-1 0,1-1 0,-1 1-1,1 0 1,0-1 0,0 0 0,0 0-1,1 0 1,0 0 0,-1-1-1,1 0 1,0 0 0,1 0 0,9 4-1,1-1 49,0-1 0,1 0 0,0-1 0,0-1 0,0-1 0,0 0 0,1-1-1,-1-1 1,0 0 0,1-2 0,-1 0 0,0-1 0,0 0 0,19-7 0,-24 6 24,0-1-1,-1 0 1,0 0 0,0-1 0,0 0 0,-1-1-1,0 0 1,0-1 0,0 0 0,-1-1 0,-1 0-1,1 0 1,-2-1 0,1 0 0,-1 0 0,-1-1-1,0 0 1,0 0 0,-1 0 0,5-17 0,-3-1-2,-2 1 1,-2-1 0,0 0-1,-3-45 1,1 71-114,-1 0 1,-1 0-1,1 1 1,0-1-1,-1 0 1,1 0-1,-1 1 0,0-1 1,0 0-1,0 1 1,0-1-1,0 1 1,-1-1-1,1 1 1,-1 0-1,0-1 1,0 1-1,1 0 0,-1 0 1,0 0-1,-1 0 1,1 1-1,-4-3 1,3 2-400,0 1 1,1 0-1,-1 1 1,0-1 0,0 0-1,0 1 1,1 0-1,-1-1 1,0 1 0,0 0-1,0 1 1,0-1-1,0 0 1,1 1 0,-6 1-1,-6 6-5934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2.502"/>
    </inkml:context>
    <inkml:brush xml:id="br0">
      <inkml:brushProperty name="width" value="0.05" units="cm"/>
      <inkml:brushProperty name="height" value="0.05" units="cm"/>
      <inkml:brushProperty name="color" value="#E71224"/>
    </inkml:brush>
  </inkml:definitions>
  <inkml:trace contextRef="#ctx0" brushRef="#br0">434 53 11925,'0'0'5454,"-19"-9"-3968,-66-25-603,77 31-850,0 1 0,1 1-1,-1-1 1,0 1 0,0 1 0,0-1 0,0 2 0,0-1 0,0 1 0,0 0 0,0 0 0,0 1 0,0 0 0,1 1 0,-1 0 0,1 0 0,0 0-1,0 1 1,0 0 0,0 0 0,1 1 0,-1 0 0,-7 8 0,-1 2-38,1 1-1,1 0 1,0 1-1,1 0 1,1 0 0,1 2-1,-10 21 1,14-26 15,0 0 1,1 1-1,1-1 1,0 1 0,1 0-1,1 0 1,0 0-1,0 30 1,3-39-12,-1 0 1,1 0-1,0-1 0,0 1 1,1 0-1,0-1 0,0 1 1,0-1-1,1 1 0,-1-1 0,1 0 1,1 0-1,-1 0 0,1-1 1,0 1-1,0-1 0,0 0 1,0 0-1,1 0 0,-1 0 1,1-1-1,0 0 0,0 0 0,1 0 1,7 2-1,2 0 76,1 0 0,0-1 0,-1-1 0,1-1 0,1 0 0,-1-1 0,0 0 0,0-2 0,0 0 0,0-1 0,0 0 0,0-1 0,0-1 0,0 0 0,23-11 0,-28 10 13,0 0 0,0-1 0,-1 0 0,0 0 1,0-1-1,0 0 0,-1-1 0,0 0 0,-1-1 0,0 0 0,0 0 0,-1-1 0,0 1 0,0-2 0,-1 1 0,-1-1 0,0 0 0,0 0 0,-1 0 0,0-1 0,3-16 1,-5 11 10,1 0 0,-2 0 1,0 0-1,-2 0 0,-3-31 1,3 44-171,0-1 1,0 1-1,0 0 0,-1 0 1,0 0-1,0 0 0,0 0 1,0 0-1,-1 0 1,1 0-1,-5-4 0,4 5-239,0 1 0,0 0 0,0 0-1,0 0 1,0 0 0,0 1 0,-1-1-1,1 1 1,0 0 0,-1 0 0,1 0-1,-1 0 1,1 1 0,-1-1 0,0 1 0,-4 0-1,-6 0-4219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3"/>
    </inkml:context>
    <inkml:brush xml:id="br0">
      <inkml:brushProperty name="width" value="0.05" units="cm"/>
      <inkml:brushProperty name="height" value="0.05" units="cm"/>
      <inkml:brushProperty name="color" value="#E71224"/>
    </inkml:brush>
  </inkml:definitions>
  <inkml:trace contextRef="#ctx0" brushRef="#br0">397 47 14118,'0'0'4811,"-19"-5"-3616,-3-2-1039,0 1 1,-1 1-1,-40-3 0,55 8-135,0 0 0,-1 0 0,1 1-1,0-1 1,0 2 0,-1-1 0,1 1 0,1 1-1,-1-1 1,0 1 0,0 1 0,1-1 0,0 1 0,0 1-1,0-1 1,-12 12 0,8-5-18,1 1 1,0 0-1,1 1 0,0 0 1,1 1-1,1 0 0,0 0 1,1 0-1,0 1 0,1 0 1,1 0-1,0 0 0,1 1 1,1-1-1,0 1 0,1 0 1,1-1-1,1 1 0,4 28 1,-3-37 3,1 1 1,1-1-1,-1 0 1,1 0-1,1 0 0,-1 0 1,1-1-1,0 0 1,0 0-1,1 0 1,0-1-1,0 0 1,0 0-1,1 0 1,0-1-1,0 0 0,0 0 1,0-1-1,0 1 1,1-2-1,-1 1 1,15 2-1,-12-2 102,0-1 0,1 0 0,0 0 0,-1-1 0,1-1 0,0 0 0,-1 0 0,1-1 0,0 0 0,-1-1 0,1 0 0,-1-1 1,0 0-1,0 0 0,0-1 0,15-9 0,-16 6-66,0 0 1,0-1-1,0-1 1,-1 1-1,-1-1 1,0-1-1,0 1 1,0-1-1,-2 0 1,1-1-1,-1 1 1,0-1-1,-1 0 0,3-16 1,-2 7-9,-1-1 0,-1-1 0,-2 1-1,0 0 1,0-1 0,-7-41 0,5 57-19,0-1 0,0 1 0,-1 0 0,0 0 0,0 0 0,0 1 0,-1-1 0,0 0 1,0 1-1,0 0 0,-1-1 0,0 1 0,0 1 0,0-1 0,-1 1 0,1-1 0,-8-4 0,5 5-293,-1-1 0,1 2 0,-1-1 0,0 1 0,0 0-1,0 0 1,0 1 0,-1 0 0,1 1 0,-1 0 0,-16 0 0,3 4-3861,6 10-2854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3.640"/>
    </inkml:context>
    <inkml:brush xml:id="br0">
      <inkml:brushProperty name="width" value="0.05" units="cm"/>
      <inkml:brushProperty name="height" value="0.05" units="cm"/>
      <inkml:brushProperty name="color" value="#E71224"/>
    </inkml:brush>
  </inkml:definitions>
  <inkml:trace contextRef="#ctx0" brushRef="#br0">453 164 2897,'0'0'12259,"-11"-17"-10831,-40-52-385,46 64-927,0-1 1,-1 1-1,1 0 1,-1 0-1,0 1 1,0 0-1,0 0 1,0 0-1,-1 1 1,0-1-1,0 2 1,0-1-1,0 1 1,0 0-1,0 0 1,0 1-1,-1 0 1,1 1-1,-1-1 1,1 1-1,-13 2 1,8-2 20,5 1-125,-1 0 0,1 1 1,-1 0-1,1 0 0,0 1 1,0-1-1,0 2 0,0-1 1,1 1-1,-1 0 0,1 0 1,0 1-1,0 0 0,0 0 1,1 0-1,-9 11 0,1-1-7,0 2-1,1-1 1,1 2 0,1-1-1,-10 23 1,16-31-1,1-1 0,0 1 0,0-1 0,1 1 0,-1 0 0,2 0-1,0 0 1,0 0 0,0 0 0,1 0 0,1 0 0,-1 0 0,1 0 0,1 0 0,0 0 0,0 0 0,1 0 0,0 0-1,0-1 1,1 0 0,0 0 0,1 0 0,0 0 0,0 0 0,1-1 0,-1 0 0,1 0 0,1-1 0,11 10-1,-1-4 22,-1-1 0,2-1-1,-1 0 1,1-1-1,1-1 1,0-1-1,0-1 1,0 0-1,1-2 1,-1 0-1,1-1 1,0-1-1,0-1 1,0 0-1,1-2 1,32-5-1,-40 4 26,0-1 0,-1 0 0,1-1 0,-1-1 0,0 0 0,0 0 0,-1-1-1,1-1 1,-1 0 0,-1 0 0,17-15 0,-20 14-16,1 0 1,-1-1-1,-1 0 1,1 0-1,-1-1 1,-1 0-1,0 0 0,-1 0 1,1 0-1,-2-1 1,0 0-1,0 1 0,-1-1 1,0 0-1,0-12 1,-1 5 25,0-1 0,-2 1 0,0 0 0,-1-1 0,0 1 0,-10-32 0,9 40-43,-1 1 0,0 0 0,0-1 0,-1 1-1,0 1 1,0-1 0,-1 1 0,0 0 0,-1 0 0,0 1-1,0 0 1,0 0 0,-17-11 0,19 15-73,0 0 1,0 1 0,0-1-1,-1 1 1,1 0 0,-1 1-1,1-1 1,-1 1 0,0 0-1,0 1 1,1-1-1,-1 1 1,0 0 0,-10 2-1,10-1-368,-1 0 0,0 1 0,1 0 0,-1 1 0,1-1 0,0 1-1,0 0 1,0 1 0,0 0 0,0 0 0,-9 8 0,-32 37-5947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4.653"/>
    </inkml:context>
    <inkml:brush xml:id="br0">
      <inkml:brushProperty name="width" value="0.05" units="cm"/>
      <inkml:brushProperty name="height" value="0.05" units="cm"/>
      <inkml:brushProperty name="color" value="#E71224"/>
    </inkml:brush>
  </inkml:definitions>
  <inkml:trace contextRef="#ctx0" brushRef="#br0">633 287 4882,'0'0'10650,"0"-20"-8835,1-7-1209,0-9 674,-4-54 0,2 85-1218,1 0 0,-2 0 0,1 0 0,0 0 0,-1 1 0,0-1-1,0 0 1,-1 1 0,1-1 0,-1 1 0,0 0 0,0-1 0,0 2-1,-1-1 1,1 0 0,-1 1 0,0-1 0,0 1 0,0 0 0,0 0-1,-1 1 1,1-1 0,-1 1 0,0 0 0,0 0 0,0 1 0,1-1-1,-7 0 1,-8-1-37,-1 0 0,1 1-1,-1 1 1,0 1-1,0 0 1,-20 4 0,23-1-19,1 1 0,-1 1 0,1 0 0,0 1 0,0 0 0,1 1 0,-1 1 0,2 1 0,-1 0 0,1 1 0,1 0 0,0 1 1,0 1-1,1 0 0,0 1 0,1 0 0,1 0 0,0 1 0,-10 21 0,6-11 3,1 1 1,2 0-1,0 1 1,2 1-1,1-1 1,1 1-1,2 1 1,0-1-1,2 1 0,1 0 1,1 32-1,3-47 2,0 0-1,0 0 0,2 0 1,-1 0-1,2 0 0,0-1 1,0 1-1,1-1 0,0-1 1,1 1-1,1-1 0,0-1 1,0 1-1,1-1 0,0 0 1,1-1-1,0 0 0,1-1 1,-1 0-1,18 9 0,-6-5 15,1 0-1,0-1 1,1-1-1,0-1 1,1-2-1,-1 0 1,2-1-1,-1-2 0,47 3 1,-49-7 11,0 0 0,0-2 0,0-1 0,0 0 0,0-2 0,-1 0 0,28-11-1,-33 9 15,-1-1-1,1-1 0,-1 0 0,-1-1 0,0-1 0,0 0 1,-1-1-1,0-1 0,18-23 0,-21 24-45,0-1 0,-2 0 0,0-1 1,0 0-1,-1-1 0,-1 0 0,0 0 0,-1 0 0,-1-1 1,0 0-1,-1 0 0,-1 0 0,-1 0 0,0-1 0,-1-19 1,-1 33-93,0 1 1,-1-1 0,1 0-1,-1 1 1,0-1-1,0 0 1,0 1 0,-1-1-1,1 1 1,0-1 0,-1 1-1,0 0 1,1-1-1,-1 1 1,0 0 0,0 0-1,0 1 1,0-1 0,-4-2-1,-3-1-944,-1 0-1,1 0 1,-20-5-1,17 5-202,-50-15-7174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7.248"/>
    </inkml:context>
    <inkml:brush xml:id="br0">
      <inkml:brushProperty name="width" value="0.05" units="cm"/>
      <inkml:brushProperty name="height" value="0.05" units="cm"/>
      <inkml:brushProperty name="color" value="#E71224"/>
    </inkml:brush>
  </inkml:definitions>
  <inkml:trace contextRef="#ctx0" brushRef="#br0">1 119 13862,'0'0'10389,"142"-34"-10501,-103 36 80,-8 6 32,-13-5-128,-3 1-256,-7-2-609,-4-2-655</inkml:trace>
  <inkml:trace contextRef="#ctx0" brushRef="#br0" timeOffset="1">167 0 11189,'0'0'12710,"-41"41"-12230,41-10-272,0 8-144,0 2-64,0 4-32,0-3-1120,0-3-1714,0-7-2160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35.793"/>
    </inkml:context>
    <inkml:brush xml:id="br0">
      <inkml:brushProperty name="width" value="0.05" units="cm"/>
      <inkml:brushProperty name="height" value="0.05" units="cm"/>
      <inkml:brushProperty name="color" value="#E71224"/>
    </inkml:brush>
  </inkml:definitions>
  <inkml:trace contextRef="#ctx0" brushRef="#br0">611 269 11253,'0'0'1900,"2"-17"311,1-57-583,-3 67-1436,-1 0 1,1 1-1,-1-1 1,-1 0 0,1 0-1,-1 1 1,0-1-1,-1 1 1,1-1-1,-1 1 1,0 0 0,-1 0-1,0 0 1,0 1-1,0-1 1,0 1-1,-1 0 1,0 0 0,0 0-1,-11-7 1,7 6-82,-1 1 0,0 0 0,0 0 1,0 1-1,-1 0 0,1 0 0,-1 1 0,0 1 1,0 0-1,0 1 0,-14-1 0,11 2-67,0 0-1,0 1 0,0 1 0,0 0 1,0 1-1,0 0 0,1 1 1,-1 1-1,1 0 0,0 1 0,1 0 1,-1 1-1,1 1 0,1-1 1,-1 2-1,2 0 0,-1 0 1,1 1-1,0 0 0,1 1 0,-9 13 1,1 0-8,2 0-1,1 0 1,1 1 0,1 1 0,1 0 0,1 1 0,2 0-1,0 0 1,2 1 0,1 0 0,1 0 0,2 0 0,1 1 0,1-1-1,6 51 1,-4-66-38,1-1 0,0 1-1,1-1 1,0 1 0,1-1 0,1 0-1,0-1 1,0 0 0,1 0-1,0 0 1,1-1 0,1 0 0,-1 0-1,1-1 1,1 0 0,0-1-1,0 0 1,1 0 0,-1-1 0,2 0-1,-1-1 1,23 8 0,1-2-18,0-1 1,0-2-1,1-1 1,-1-2-1,2-1 0,68-1 1,-89-4 20,1-2-1,-1 1 1,0-2 0,0 0-1,-1-1 1,1-1 0,-1 0 0,0-1-1,0-1 1,-1 0 0,1-1-1,-2 0 1,1-1 0,-1-1 0,-1 0-1,0-1 1,0 0 0,-1-1-1,15-20 1,-14 16 26,-1-1-1,-1 0 1,-1 0-1,-1-1 0,0 0 1,-1-1-1,-1 0 1,-1 0-1,0 0 1,-2 0-1,0-1 1,-1 1-1,-1-1 0,-1 0 1,-4-34-1,3 47-27,-1 0-1,0 0 1,-1 0-1,0 0 1,0 0-1,0 0 1,-1 1-1,0 0 0,0 0 1,-1 0-1,0 0 1,0 1-1,0-1 1,0 1-1,-1 0 1,0 1-1,0 0 0,0 0 1,-1 0-1,-11-5 1,-9-2-457,1 1 0,-1 1 1,-1 1-1,-28-4 0,-24-2-2706,-2 5-2161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46.945"/>
    </inkml:context>
    <inkml:brush xml:id="br0">
      <inkml:brushProperty name="width" value="0.05" units="cm"/>
      <inkml:brushProperty name="height" value="0.05" units="cm"/>
      <inkml:brushProperty name="color" value="#E71224"/>
    </inkml:brush>
  </inkml:definitions>
  <inkml:trace contextRef="#ctx0" brushRef="#br0">444 37 9172,'0'0'6745,"-17"-5"-5409,-4-3-932,9 3-180,0 1 1,0 1 0,0 0 0,0 0 0,-1 1-1,-22 0 1,-262 1 4564,1093 54-3490,1059-3-797,-1853-50-526,0 0 0,-1 0 0,1 1 0,0-1 0,-1 0 0,1 1 1,-1-1-1,1 1 0,0 0 0,-1-1 0,0 1 0,1 0 0,-1 0 0,2 2 0,-1 6-1305,-16 1-1220,-23-3-1012,-17-6-2744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47.740"/>
    </inkml:context>
    <inkml:brush xml:id="br0">
      <inkml:brushProperty name="width" value="0.05" units="cm"/>
      <inkml:brushProperty name="height" value="0.05" units="cm"/>
      <inkml:brushProperty name="color" value="#E71224"/>
    </inkml:brush>
  </inkml:definitions>
  <inkml:trace contextRef="#ctx0" brushRef="#br0">191 11 16279,'-20'-2'1671,"-91"-5"621,52 5 2792,245 16-3676,-68-2-1020,184 11-150,506 34 21,-2-31-289,-364-26-88,-485-6-170,35 4-72,0 1-1,-1 0 1,1 0 0,0 1 0,-13 0 0,19 1-247,-1-1 1,0 1 0,1 0 0,-1 0 0,0 0-1,1 0 1,-1 0 0,1 0 0,0 1 0,-1-1 0,1 1-1,-3 3 1,-6 6-6723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7.416"/>
    </inkml:context>
    <inkml:brush xml:id="br0">
      <inkml:brushProperty name="width" value="0.05" units="cm"/>
      <inkml:brushProperty name="height" value="0.05" units="cm"/>
      <inkml:brushProperty name="color" value="#E71224"/>
    </inkml:brush>
  </inkml:definitions>
  <inkml:trace contextRef="#ctx0" brushRef="#br0">0 29 11605,'0'0'3442,"17"-28"-4771,-5 28-159,-2 0-1474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7.789"/>
    </inkml:context>
    <inkml:brush xml:id="br0">
      <inkml:brushProperty name="width" value="0.05" units="cm"/>
      <inkml:brushProperty name="height" value="0.05" units="cm"/>
      <inkml:brushProperty name="color" value="#E71224"/>
    </inkml:brush>
  </inkml:definitions>
  <inkml:trace contextRef="#ctx0" brushRef="#br0">7 182 12278,'0'0'5538,"8"-42"-5538,-8 27 0,0-4-64,0-7-1072,0-7-1810,-15-13-6402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8.118"/>
    </inkml:context>
    <inkml:brush xml:id="br0">
      <inkml:brushProperty name="width" value="0.05" units="cm"/>
      <inkml:brushProperty name="height" value="0.05" units="cm"/>
      <inkml:brushProperty name="color" value="#E71224"/>
    </inkml:brush>
  </inkml:definitions>
  <inkml:trace contextRef="#ctx0" brushRef="#br0">0 0 7700,'0'0'0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8.460"/>
    </inkml:context>
    <inkml:brush xml:id="br0">
      <inkml:brushProperty name="width" value="0.05" units="cm"/>
      <inkml:brushProperty name="height" value="0.05" units="cm"/>
      <inkml:brushProperty name="color" value="#E71224"/>
    </inkml:brush>
  </inkml:definitions>
  <inkml:trace contextRef="#ctx0" brushRef="#br0">0 53 9476,'0'0'1025,"0"-52"-3730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8.819"/>
    </inkml:context>
    <inkml:brush xml:id="br0">
      <inkml:brushProperty name="width" value="0.05" units="cm"/>
      <inkml:brushProperty name="height" value="0.05" units="cm"/>
      <inkml:brushProperty name="color" value="#E71224"/>
    </inkml:brush>
  </inkml:definitions>
  <inkml:trace contextRef="#ctx0" brushRef="#br0">0 1 7411,'0'0'369,"87"17"-1650,-69-12-5154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0:39.147"/>
    </inkml:context>
    <inkml:brush xml:id="br0">
      <inkml:brushProperty name="width" value="0.05" units="cm"/>
      <inkml:brushProperty name="height" value="0.05" units="cm"/>
      <inkml:brushProperty name="color" value="#E71224"/>
    </inkml:brush>
  </inkml:definitions>
  <inkml:trace contextRef="#ctx0" brushRef="#br0">0 0 7395,'0'0'257,"68"2"-5492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3.250"/>
    </inkml:context>
    <inkml:brush xml:id="br0">
      <inkml:brushProperty name="width" value="0.05" units="cm"/>
      <inkml:brushProperty name="height" value="0.05" units="cm"/>
      <inkml:brushProperty name="color" value="#E71224"/>
    </inkml:brush>
  </inkml:definitions>
  <inkml:trace contextRef="#ctx0" brushRef="#br0">96 19 8740,'0'0'10487,"-17"-4"-9254,11 3-1457,-56-12 2287,51 12-709,47 14-964,46 9 530,143 21 0,92-10-670,-233-26-184,1854 92-93,-1949-99-296,-1 1 1,1 1-1,0-1 0,-1 2 1,1 0-1,0 0 1,-15 7-1,18-6-588,0 0 0,1 0 0,0 1 0,0 0-1,0 0 1,-7 7 0,3 4-6377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7.606"/>
    </inkml:context>
    <inkml:brush xml:id="br0">
      <inkml:brushProperty name="width" value="0.05" units="cm"/>
      <inkml:brushProperty name="height" value="0.05" units="cm"/>
      <inkml:brushProperty name="color" value="#E71224"/>
    </inkml:brush>
  </inkml:definitions>
  <inkml:trace contextRef="#ctx0" brushRef="#br0">1 1 17288,'0'0'8649,"3"15"-8523,5 29-104,2 53 1,-5-61-125,-4-35 91,0 0 1,0 0 0,0 0 0,0 0 0,0 0-1,0 0 1,0 0 0,0 0 0,0-1 0,0 1-1,0 0 1,0-1 0,0 1 0,1-1 0,-1 0-1,0 1 1,0-1 0,1 0 0,-1 0-1,0 1 1,1-1 0,-1 0 0,0 0 0,2-1-1,7 0 7,0 0-1,-1-1 1,1 0-1,-1-1 1,0 0-1,0-1 1,0 1-1,0-2 0,0 1 1,-1-1-1,10-8 1,39-20 109,-55 39-85,0 0 0,0-1 1,-1 1-1,0 0 0,0 0 0,0 0 0,0 9 0,-1-11 3,0-2-40,0 1-1,1-1 0,-1 0 1,1 1-1,-1-1 1,1 0-1,0 1 0,0-1 1,0 0-1,0 0 0,0 0 1,0 0-1,1 0 1,-1 0-1,1-1 0,-1 1 1,5 3-1,-5-5 23,0 1 0,0-1 0,1 1 0,-1-1 0,0 1 0,1-1 0,-1 0-1,0 0 1,1 0 0,-1 0 0,0 0 0,1 0 0,-1 0 0,0 0 0,1-1 0,-1 1 0,0 0 0,0-1 0,1 1-1,-1-1 1,0 1 0,0-1 0,0 0 0,0 1 0,1-1 0,-1 0 0,0 0 0,0 0 0,-1 0 0,1 0 0,0 0 0,1-2-1,3-4 19,-1 1 0,0-1 0,-1 0 0,1 0 0,-1 0 0,-1-1 0,0 1 0,0-1 0,0 1 0,-1-1 0,0 0 0,0 0 0,-1 0 0,0 1 0,0-1 0,-1 0 0,-2-10 0,-3 5 664,-3 10-4375,9 3 3386,-1 0 0,0 0-1,1 1 1,-1-1 0,1 0 0,-1 0 0,1 1-1,-1-1 1,1 1 0,-1-1 0,1 0-1,-1 1 1,1-1 0,-1 1 0,1-1 0,0 1-1,-1-1 1,1 1 0,0 0 0,0-1 0,-1 1-1,1-1 1,0 1 0,0 0 0,0-1 0,0 1-1,0-1 1,-1 1 0,1 0 0,0-1-1,1 1 1,-1 1 0,0 11-4516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4.309"/>
    </inkml:context>
    <inkml:brush xml:id="br0">
      <inkml:brushProperty name="width" value="0.05" units="cm"/>
      <inkml:brushProperty name="height" value="0.05" units="cm"/>
      <inkml:brushProperty name="color" value="#E71224"/>
    </inkml:brush>
  </inkml:definitions>
  <inkml:trace contextRef="#ctx0" brushRef="#br0">718 21 14599,'-32'-2'1232,"10"0"-970,-216-10 2232,165 11-1375,27-2-302,1 2-1,-1 3 0,0 1 0,1 2 0,-45 12 0,62-3-165,27-14-646,1 1 1,-1-1 0,1 0 0,0 0-1,-1 1 1,1-1 0,-1 1-1,1-1 1,0 0 0,-1 1 0,1-1-1,0 1 1,0-1 0,-1 1-1,1-1 1,0 1 0,0-1-1,0 1 1,-1-1 0,1 1 0,0-1-1,0 1 1,0-1 0,0 1-1,0-1 1,0 1 0,0 0 0,0-1-1,0 1 1,1-1 0,-1 1-1,0-1 1,0 1 0,0-1 0,0 1-1,1-1 1,-1 1 0,0-1-1,1 1 1,-1-1 0,0 0 0,1 1-1,-1-1 1,0 0 0,1 1-1,-1-1 1,1 0 0,-1 1 0,1-1-1,-1 0 1,1 0 0,-1 1-1,1-1 1,-1 0 0,1 0 0,-1 0-1,1 0 1,21 8 106,-1-1 0,1-1 0,1-1 0,32 3 0,-38-5-26,834 75 609,-598-62-651,1222 82-12,-1453-98-25,-17 0-4,0 0 0,1 0-1,-1 1 1,0-1 0,0 1 0,11 3-1,-69 2 44,-55 7-293,69-7-2231,-1-2-3783,23-3-974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6.302"/>
    </inkml:context>
    <inkml:brush xml:id="br0">
      <inkml:brushProperty name="width" value="0.05" units="cm"/>
      <inkml:brushProperty name="height" value="0.05" units="cm"/>
      <inkml:brushProperty name="color" value="#E71224"/>
    </inkml:brush>
  </inkml:definitions>
  <inkml:trace contextRef="#ctx0" brushRef="#br0">229 161 17192,'6'-19'1513,"14"-33"-241,15-38 5283,-52 156-5546,-81 177-634,43-115-237,-39 139 0,72-168-211,21-89 9,0 1 1,0-1 0,1 1 0,0-1-1,1 1 1,0-1 0,4 15 0,-3-22 17,-1 1 0,1-1 0,0 0 1,0 0-1,0 0 0,1 0 0,-1 0 1,1 0-1,-1-1 0,1 1 0,0-1 1,0 0-1,0 0 0,1 0 0,-1 0 1,0 0-1,1-1 0,-1 1 0,1-1 1,-1 0-1,1 0 0,0 0 1,-1-1-1,1 1 0,0-1 0,0 0 1,5-1-1,1 1-17,0 0 0,0-1 1,0 0-1,-1 0 0,1-1 1,0-1-1,-1 0 0,1 0 1,13-8-1,-4-1 52,-1-1 0,-1-1 0,0 0 0,-1-2 0,-1 0-1,0 0 1,-1-2 0,-1 1 0,-1-2 0,0 0 0,17-38 0,-31 142-315,2-84 323,-10 65-1004,0 79 0,10-143 933,0 0 0,0 0-1,0 0 1,0 0 0,0 0-1,0 0 1,1 0 0,-1 0-1,1 0 1,-1 0 0,1-1-1,0 1 1,0 0 0,0 0-1,0 0 1,0-1 0,0 1-1,0-1 1,0 1 0,1-1-1,-1 1 1,1-1 0,-1 0-1,1 1 1,2 0 0,0 0 45,1-1 0,-1 0 0,1 0 0,0 0 0,-1-1 0,1 1 0,-1-1 0,1 0 0,9-2 0,-11 2 36,-1-1 0,1 1 0,0-1 0,-1 0 0,1 0 0,-1 0 0,1 0 0,-1 0 1,1 0-1,-1-1 0,0 0 0,1 1 0,-1-1 0,0 0 0,0 0 0,0 0 0,0 0 0,-1 0 0,1 0 0,-1-1 0,1 1 0,-1 0 0,0-1 0,0 0 1,0 1-1,0-1 0,0 1 0,-1-1 0,1 0 0,-1 0 0,1 1 0,-1-1 0,-1-5 0,2 2 18,-2 0 0,1-1 0,-1 1 0,0 0 0,0 0 1,0-1-1,-1 1 0,0 0 0,-1 1 0,1-1 0,-1 0 0,0 1 0,0-1 0,-5-4 0,-1 1 7,-1 0-1,0 1 0,-17-11 1,17 13-41,1-1-1,-1 0 1,1-1 0,-9-9 0,17 16 18,0 0-1,0 0 0,0 0 1,0 0-1,0 0 0,0 0 1,1-1-1,-1 1 0,0 0 1,0 0-1,1-1 0,-1 1 1,1 0-1,-1-1 0,1 1 1,0-1-1,0 1 0,-1-1 1,1 1-1,0 0 0,0-1 1,1 1-1,-1-1 0,0 1 1,0-1-1,1 1 1,0-3-1,0 2-5,1 0 0,0 1 0,0-1 1,0 0-1,0 1 0,0-1 0,0 1 0,0 0 0,0 0 1,0 0-1,1 0 0,-1 0 0,0 0 0,5 0 1,9-3 67,0 2 1,0 0 0,25 1 0,-32 1 11,0 0 0,0 1 1,0 0-1,-1 0 0,1 1 1,0 0-1,0 1 1,-1 0-1,1 0 0,-1 1 1,10 5-1,-13-5-56,0 0 0,0 0 1,0 0-1,-1 1 0,1 0 0,-1 0 0,0 0 0,0 0 0,-1 1 1,0 0-1,0-1 0,0 1 0,0 0 0,-1 0 0,0 1 0,1 8 1,1 24-8,-4-33-21,0-1 1,0 1 0,1 0-1,-1 0 1,1-1 0,1 1-1,-1-1 1,1 1-1,0-1 1,3 7 0,-4-11 2,0-1 0,0 1 1,1 0-1,-1 0 1,0-1-1,0 1 0,0-1 1,1 1-1,-1-1 1,0 1-1,0-1 0,1 0 1,-1 0-1,0 1 1,1-1-1,-1 0 0,1 0 1,-1 0-1,0-1 1,1 1-1,-1 0 1,0 0-1,0-1 0,1 1 1,-1-1-1,0 1 1,2-2-1,35-17 233,-37 18-217,2-1 38,0-1 0,0 2 1,1-1-1,-1 0 0,0 1 1,1-1-1,-1 1 0,1 0 1,0 0-1,5-1 1,-7 3-56,0-1 1,0 1 0,0-1 0,0 1 0,-1 0 0,1 0 0,0 0 0,-1 0 0,1 0 0,-1 0 0,1 0 0,-1 0 0,1 1 0,-1-1 0,0 1-1,0-1 1,1 1 0,-1-1 0,0 1 0,0 0 0,-1-1 0,2 3 0,1 2-12,0 0 1,1 0-1,0-1 0,0 0 1,0 0-1,1 0 0,-1 0 1,1-1-1,1 1 0,-1-1 1,0 0-1,1-1 0,0 1 1,0-1-1,0-1 0,0 1 1,0-1-1,1 0 0,-1 0 1,1-1-1,-1 0 0,1 0 1,-1 0-1,1-1 0,0 0 1,-1 0-1,1-1 1,13-2-1,-16 1 71,0 1 1,1-1-1,-1 0 1,0 0-1,0 0 1,0-1-1,0 1 0,0-1 1,-1 0-1,1 0 1,-1 0-1,0-1 1,0 1-1,0-1 1,0 0-1,0 0 0,-1 0 1,0 0-1,0 0 1,0 0-1,0-1 1,-1 1-1,2-6 1,-1-1 143,1 0 1,-1 1 0,-1-1 0,0 0 0,-1 0-1,0 0 1,0 0 0,-5-22 0,4 28-173,-1-1 0,0 1 0,-1 0 1,1 0-1,-1-1 0,0 1 0,-5-6 1,6 9-142,0 0 1,1 0-1,-1 0 0,0 0 1,0 0-1,0 0 1,0 0-1,0 1 1,-1-1-1,1 1 1,0 0-1,-1-1 0,1 1 1,-1 0-1,1 0 1,-1 1-1,-4-2 1,24 15-11013,16-4 3044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6.849"/>
    </inkml:context>
    <inkml:brush xml:id="br0">
      <inkml:brushProperty name="width" value="0.05" units="cm"/>
      <inkml:brushProperty name="height" value="0.05" units="cm"/>
      <inkml:brushProperty name="color" value="#E71224"/>
    </inkml:brush>
  </inkml:definitions>
  <inkml:trace contextRef="#ctx0" brushRef="#br0">68 119 15671,'0'0'2788,"10"-19"35,31-58-257,-27 55-882,-14 22-1653,1 0 1,-1 0 0,0 0-1,0 0 1,0 0 0,1 0-1,-1 0 1,0 0 0,0 0-1,0 0 1,1 1 0,-1-1 0,0 0-1,0 0 1,0 0 0,0 0-1,1 0 1,-1 0 0,0 1-1,0-1 1,0 0 0,0 0-1,0 0 1,0 0 0,0 1-1,1-1 1,-1 0 0,0 0-1,0 0 1,0 0 0,0 1-1,0-1 1,0 0 0,0 0 0,0 0-1,0 1 1,0-1 0,0 0-1,0 0 1,0 0 0,0 1-1,0-1 1,0 0 0,0 0-1,0 0 1,0 1 0,-1-1-1,3 25 125,-1 0-1,-2 0 1,0 0 0,-2 0-1,-1-1 1,0 1-1,-13 34 1,-4 0-474,-52 102 0,57-125-1091,28-36 611,50-27 791,-48 20 19,0 0 0,0 1 0,1 1 0,-1 1 0,1 0 1,24-4-1,-28 7-16,0 1 0,-1 0 0,1 1 0,0 0 0,-1 0 0,18 5 1,-25-5 0,0 0 1,0 0 0,-1 0 0,1 0 0,0 1 0,-1-1 0,1 1 0,-1 0 0,0-1 0,0 1 0,1 0 0,-1 0 0,0 0 0,-1 1 0,1-1 0,0 0 0,-1 1 0,1-1 0,-1 1 0,0 0 0,0-1 0,0 1 0,0 0 0,0 0 0,0-1 0,-1 1 0,1 0 0,-1 0 0,0 3 0,-1-3 9,0 0 1,0 1 0,0-1-1,0 0 1,0 0-1,-1 0 1,1 0 0,-1-1-1,0 1 1,0 0 0,0-1-1,0 1 1,0-1-1,-1 0 1,1 0 0,-1 0-1,0 0 1,1 0 0,-1 0-1,0-1 1,0 1-1,0-1 1,0 0 0,-6 2-1,-8 3 32,0-1 0,0 0 0,-22 2 0,32-6-51,-8 1 24,1 0 0,-1-1 0,-30-1 0,43 0-19,0 0 0,0 0 0,0 0 0,-1-1 0,1 1 0,0-1 0,0 1 1,0-1-1,0 0 0,0 0 0,0 0 0,0 0 0,0 0 0,0 0 0,0 0 0,1 0 0,-1-1 0,0 1 1,1-1-1,-1 0 0,1 1 0,0-1 0,0 0 0,-1 0 0,1 0 0,0 0 0,0 0 0,1 0 0,-1 0 1,0 0-1,1 0 0,-1 0 0,1 0 0,0 0 0,-1-3 0,2 3-78,-1 0 0,1 0-1,0 1 1,-1-1 0,1 0 0,0 0 0,0 1-1,0-1 1,0 0 0,1 1 0,-1-1 0,0 1-1,1 0 1,-1-1 0,1 1 0,-1 0 0,1 0-1,-1 0 1,1 0 0,0 0 0,0 0 0,0 0-1,2 0 1,52-17-1715,-49 16 1537,48-12-1784,172-43-1440,-221 55 3726,1 1 0,-1 0 0,0 0 0,1 0 0,0 0 0,-1 1 0,1 0 0,7 2 0,-12-2-89,0 1 0,0 0 1,0 0-1,0 0 0,0 0 0,0 0 1,0 0-1,0 1 0,0-1 1,-1 0-1,1 1 0,-1 0 0,1-1 1,-1 1-1,1 0 0,-1 0 1,0-1-1,0 1 0,0 0 0,0 0 1,0 0-1,0 1 0,-1-1 1,1 0-1,-1 0 0,1 4 0,1 13 419,0 0-1,-2-1 0,0 1 0,-3 19 0,0 16-1946,6-3-4105,0-40-1211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7.300"/>
    </inkml:context>
    <inkml:brush xml:id="br0">
      <inkml:brushProperty name="width" value="0.05" units="cm"/>
      <inkml:brushProperty name="height" value="0.05" units="cm"/>
      <inkml:brushProperty name="color" value="#E71224"/>
    </inkml:brush>
  </inkml:definitions>
  <inkml:trace contextRef="#ctx0" brushRef="#br0">0 1 16103,'0'0'5267,"12"115"-11334,-9-54-5938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1:17.629"/>
    </inkml:context>
    <inkml:brush xml:id="br0">
      <inkml:brushProperty name="width" value="0.05" units="cm"/>
      <inkml:brushProperty name="height" value="0.05" units="cm"/>
      <inkml:brushProperty name="color" value="#E71224"/>
    </inkml:brush>
  </inkml:definitions>
  <inkml:trace contextRef="#ctx0" brushRef="#br0">199 31 14855,'0'0'8054,"-22"5"-8016,-68 23 20,84-26-130,1 1 0,0-1 0,0 1-1,0 0 1,0 0 0,1 1 0,-1-1-1,1 1 1,0 0 0,0 0 0,0 1-1,1-1 1,-1 1 0,1 0 0,0 0 0,0 0-1,1 0 1,0 0 0,0 0 0,0 1-1,0-1 1,1 1 0,0 0 0,0-1-1,0 1 1,1 6 0,0-12 45,1 1 0,-1-1 0,0 1 1,1 0-1,-1-1 0,1 1 0,-1-1 0,1 0 0,-1 1 1,1-1-1,-1 1 0,1-1 0,0 0 0,-1 1 0,1-1 1,-1 0-1,1 0 0,0 1 0,-1-1 0,1 0 0,0 0 0,-1 0 1,1 0-1,0 0 0,-1 0 0,1 0 0,0 0 0,-1 0 1,1 0-1,1 0 0,23-3-21,-17 1 64,0 0 0,0-1 0,0 0 0,-1 0 0,1 0 0,-1-1 0,0-1 0,9-6 0,53-48 2085,-52 45-787,-19 53-506,-1-24-766,0-4-46,0-1-1,2 1 0,-1 0 0,1 0 0,1 12 0,0-22 0,1 0-1,-1 0 0,1 0 0,0 0 1,-1 1-1,1-1 0,0 0 1,0 0-1,0 0 0,0 0 1,0-1-1,0 1 0,0 0 1,0 0-1,0 0 0,0-1 0,0 1 1,1-1-1,-1 1 0,0-1 1,0 1-1,1-1 0,-1 0 1,0 0-1,1 1 0,-1-1 1,0 0-1,1 0 0,1-1 0,50 1 29,-42-1-32,-2 0 7,1 0 1,-1 0 0,0-1-1,0 0 1,0-1-1,0 0 1,0 0-1,0-1 1,-1 0-1,0-1 1,0 1 0,0-2-1,0 1 1,-1-1-1,9-9 1,3-6 342,0-2-1,-1 0 1,22-39 0,-19 29 725,-21 32-1041,1 1 1,-1-1-1,0 1 0,1-1 0,-1 1 0,1 0 1,-1-1-1,1 1 0,-1 0 0,1-1 0,-1 1 1,1 0-1,-1-1 0,1 1 0,-1 0 0,1 0 0,0 0 1,-1-1-1,1 1 0,-1 0 0,1 0 0,0 0 1,-1 0-1,1 0 0,-1 0 0,1 0 0,0 1 1,-1-1-1,1 0 0,-1 0 0,1 0 0,0 0 0,-1 1 1,1-1-1,-1 0 0,1 1 0,-1-1 0,1 0 1,-1 1-1,1-1 0,-1 1 0,0-1 0,1 1 0,-1-1 1,1 2-1,22 27-229,-18-21 300,37 45-91,-23-31-3,-1 0-1,-1 2 1,-2 0 0,24 46 0,-38-67 0,1 0 0,-1 0-1,0 0 1,0 0 0,0 0 0,0 0 0,-1 0 0,1 0 0,-1 0 0,0 0 0,0 0 0,0 0-1,0 1 1,-1-1 0,1 0 0,-1 0 0,0 0 0,0 0 0,0 0 0,0 0 0,0 0 0,-1-1 0,1 1-1,-1 0 1,0-1 0,0 1 0,0-1 0,0 1 0,0-1 0,0 0 0,-1 0 0,1 0 0,-1 0-1,0-1 1,1 1 0,-1-1 0,0 1 0,0-1 0,-4 1 0,-13 5-12,-1-2 0,1 0 1,-1-2-1,-40 3 0,31-4-71,-211 19-6073,156-14 1637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5.009"/>
    </inkml:context>
    <inkml:brush xml:id="br0">
      <inkml:brushProperty name="width" value="0.05" units="cm"/>
      <inkml:brushProperty name="height" value="0.05" units="cm"/>
      <inkml:brushProperty name="color" value="#E71224"/>
    </inkml:brush>
  </inkml:definitions>
  <inkml:trace contextRef="#ctx0" brushRef="#br0">1 101 16055,'0'0'4669,"2"-16"-3943,8-50-121,-2 47 2219,2 23-2082,7 26-1203,-16-26 739,27 43-124,2 0-1,1-2 1,58 62 0,3-15-4506,-91-107-7945,-1-6 4398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5.337"/>
    </inkml:context>
    <inkml:brush xml:id="br0">
      <inkml:brushProperty name="width" value="0.05" units="cm"/>
      <inkml:brushProperty name="height" value="0.05" units="cm"/>
      <inkml:brushProperty name="color" value="#E71224"/>
    </inkml:brush>
  </inkml:definitions>
  <inkml:trace contextRef="#ctx0" brushRef="#br0">283 99 6323,'0'0'9444,"12"-95"-6771,-12 92 513,-14 4-2546,-13 20 209,-6 9-129,2 1-432,-2 2-272,0 1-16,2 1-128,0-2-1649,0-5-928,0-6-3570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1.416"/>
    </inkml:context>
    <inkml:brush xml:id="br0">
      <inkml:brushProperty name="width" value="0.05" units="cm"/>
      <inkml:brushProperty name="height" value="0.05" units="cm"/>
      <inkml:brushProperty name="color" value="#E71224"/>
    </inkml:brush>
  </inkml:definitions>
  <inkml:trace contextRef="#ctx0" brushRef="#br0">0 71 7780,'0'0'14075,"2"-12"-12973,7-36-365,-9 48-729,0-1 1,-1 1 0,1 0 0,0 0 0,0-1 0,0 1 0,0 0 0,0-1 0,0 1 0,0 0 0,0-1 0,0 1 0,0 0 0,0-1-1,0 1 1,0 0 0,0 0 0,0-1 0,0 1 0,1 0 0,-1-1 0,0 1 0,0 0 0,0 0 0,0-1 0,1 1 0,-1 0 0,0 0 0,0-1-1,0 1 1,1 0 0,-1 0 0,0 0 0,0-1 0,1 1 0,-1 0 0,0 0 0,0 0 0,1 0 0,-1 0 0,0 0 0,1 0 0,-1-1-1,0 1 1,1 0 0,-1 0 0,0 0 0,1 0 0,-1 0 0,0 0 0,0 1 0,1-1 0,-1 0 0,0 0 0,1 0 0,-1 0 0,0 0 0,1 0-1,-1 0 1,0 1 0,0-1 0,1 0 0,9 15-64,-10-14 89,68 135 251,-42-79-531,35 55-1,-60-111-542,8 14 581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1.775"/>
    </inkml:context>
    <inkml:brush xml:id="br0">
      <inkml:brushProperty name="width" value="0.05" units="cm"/>
      <inkml:brushProperty name="height" value="0.05" units="cm"/>
      <inkml:brushProperty name="color" value="#E71224"/>
    </inkml:brush>
  </inkml:definitions>
  <inkml:trace contextRef="#ctx0" brushRef="#br0">264 15 9989,'0'0'8980,"-85"-14"-8884,59 34 160,-3 2-224,2 4 0,4 0-64,-1 0-48,5 0-833,3-6-1936,1-7-3186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2.180"/>
    </inkml:context>
    <inkml:brush xml:id="br0">
      <inkml:brushProperty name="width" value="0.05" units="cm"/>
      <inkml:brushProperty name="height" value="0.05" units="cm"/>
      <inkml:brushProperty name="color" value="#E71224"/>
    </inkml:brush>
  </inkml:definitions>
  <inkml:trace contextRef="#ctx0" brushRef="#br0">1 0 12822,'0'0'6851,"1"11"-6563,5 11-191,1-1 1,0 1-1,1-1 0,2-1 0,0 0 1,1 0-1,1-1 0,1 0 0,0-1 1,26 26-1,-17-33-3405,-6-11-4677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7.933"/>
    </inkml:context>
    <inkml:brush xml:id="br0">
      <inkml:brushProperty name="width" value="0.05" units="cm"/>
      <inkml:brushProperty name="height" value="0.05" units="cm"/>
      <inkml:brushProperty name="color" value="#E71224"/>
    </inkml:brush>
  </inkml:definitions>
  <inkml:trace contextRef="#ctx0" brushRef="#br0">0 1 6147,'0'0'10743,"19"9"-9161,56 32-242,-73-39-1240,1-1 0,-1 1 0,0 0 0,0-1-1,0 1 1,-1 0 0,1 0 0,0 0 0,-1 0 0,1 1 0,-1-1 0,0 0 0,1 1 0,-1-1 0,-1 1 0,1-1 0,0 1 0,0-1 0,-1 1 0,0 0 0,1-1 0,-1 1-1,0-1 1,-1 6 0,1-4 46,-1 1-1,0 0 0,0-1 0,-1 1 1,1-1-1,-1 1 0,0-1 0,0 0 1,-4 6-1,-14 12 215,16-19-360,1 1-1,-1-1 1,1 0 0,0 1 0,0 0 0,0 0 0,1 0-1,-1 0 1,1 0 0,0 1 0,0-1 0,1 0 0,-3 10-1,48-13 191,-30-3-308,-1 1-1,1-2 1,0 0 0,-1-1-1,0 0 1,14-6 0,41-23-7810,-43 21-1911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2.526"/>
    </inkml:context>
    <inkml:brush xml:id="br0">
      <inkml:brushProperty name="width" value="0.05" units="cm"/>
      <inkml:brushProperty name="height" value="0.05" units="cm"/>
      <inkml:brushProperty name="color" value="#E71224"/>
    </inkml:brush>
  </inkml:definitions>
  <inkml:trace contextRef="#ctx0" brushRef="#br0">322 14 11973,'0'0'9029,"-62"-13"-8885,31 44-128,-6 2-16,2 6-16,0 2-96,0-2-385,4 0-991,2-4-1153,3-2-2850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2.852"/>
    </inkml:context>
    <inkml:brush xml:id="br0">
      <inkml:brushProperty name="width" value="0.05" units="cm"/>
      <inkml:brushProperty name="height" value="0.05" units="cm"/>
      <inkml:brushProperty name="color" value="#E71224"/>
    </inkml:brush>
  </inkml:definitions>
  <inkml:trace contextRef="#ctx0" brushRef="#br0">62 1 11925,'0'0'8452,"52"44"-8003,-24-18-225,-1 0-144,0-2-80,-6-1 0,-3-7 0,-1-1-256,-5-6-1025,-2-3-272,-4-4-720,-1-2-784,1 0-913</inkml:trace>
  <inkml:trace contextRef="#ctx0" brushRef="#br0" timeOffset="1">278 32 12662,'0'0'8019,"-103"25"-8003,70-3-16,0 2-16,3 0-304,1 0-880,2-4-1714,4-3-3729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3.242"/>
    </inkml:context>
    <inkml:brush xml:id="br0">
      <inkml:brushProperty name="width" value="0.05" units="cm"/>
      <inkml:brushProperty name="height" value="0.05" units="cm"/>
      <inkml:brushProperty name="color" value="#E71224"/>
    </inkml:brush>
  </inkml:definitions>
  <inkml:trace contextRef="#ctx0" brushRef="#br0">0 1 14823,'0'0'5890,"95"74"-5874,-80-50 65,-1-2-81,-4-1-161,-4-8-271,3-4-800,-5-4-625,2-3-608,0-2-945,-2 0-159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3.574"/>
    </inkml:context>
    <inkml:brush xml:id="br0">
      <inkml:brushProperty name="width" value="0.05" units="cm"/>
      <inkml:brushProperty name="height" value="0.05" units="cm"/>
      <inkml:brushProperty name="color" value="#E71224"/>
    </inkml:brush>
  </inkml:definitions>
  <inkml:trace contextRef="#ctx0" brushRef="#br0">134 0 9108,'0'0'9749,"-51"54"-9493,32-26-240,1-1-16,1 1-160,3-2-1265,3-6-1376,7-3-3554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53.903"/>
    </inkml:context>
    <inkml:brush xml:id="br0">
      <inkml:brushProperty name="width" value="0.05" units="cm"/>
      <inkml:brushProperty name="height" value="0.05" units="cm"/>
      <inkml:brushProperty name="color" value="#E71224"/>
    </inkml:brush>
  </inkml:definitions>
  <inkml:trace contextRef="#ctx0" brushRef="#br0">68 0 14150,'0'0'7220,"58"47"-6708,-40-23-336,-3 0-176,-3-2-64,-2-1 0,3-5-704,-5-5-305,-2-1-431,0-7-1010</inkml:trace>
  <inkml:trace contextRef="#ctx0" brushRef="#br0" timeOffset="1">171 13 11397,'0'0'7940,"-82"102"-7940,61-68 0,0-3-304,3 1-1185,1-3-1168,5-3-4546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3.011"/>
    </inkml:context>
    <inkml:brush xml:id="br0">
      <inkml:brushProperty name="width" value="0.05" units="cm"/>
      <inkml:brushProperty name="height" value="0.05" units="cm"/>
      <inkml:brushProperty name="color" value="#E71224"/>
    </inkml:brush>
  </inkml:definitions>
  <inkml:trace contextRef="#ctx0" brushRef="#br0">1 14 11493,'0'0'10400,"0"-1"-10377,0 1 0,0-1 0,0 1 0,0-1 0,0 1 0,0-1 0,0 1 0,0-1 0,0 1 0,0-1 0,0 1 1,1-1-1,-1 1 0,0-1 0,0 1 0,1-1 0,-1 1 0,0 0 0,0-1 0,1 1 0,-1-1 0,0 1 0,1 0 0,-1-1 0,1 1 1,-1 0-1,0 0 0,1-1 0,-1 1 0,1 0 0,-1 0 0,1 0 0,0-1 0,5 5 118,0 0-1,0 0 1,-1 1 0,1 0 0,-1 0-1,0 0 1,-1 0 0,1 1 0,4 7-1,6 6 110,83 105 315,4 4-827,-25-49-3904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3.354"/>
    </inkml:context>
    <inkml:brush xml:id="br0">
      <inkml:brushProperty name="width" value="0.05" units="cm"/>
      <inkml:brushProperty name="height" value="0.05" units="cm"/>
      <inkml:brushProperty name="color" value="#E71224"/>
    </inkml:brush>
  </inkml:definitions>
  <inkml:trace contextRef="#ctx0" brushRef="#br0">365 0 15031,'0'0'8148,"-91"89"-8036,52-45-16,-4 1 64,2-3-160,-1-1-208,5-6-1089,6-3-80,7-4-1136,9-10-880,13-3-3955</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4.118"/>
    </inkml:context>
    <inkml:brush xml:id="br0">
      <inkml:brushProperty name="width" value="0.05" units="cm"/>
      <inkml:brushProperty name="height" value="0.05" units="cm"/>
      <inkml:brushProperty name="color" value="#E71224"/>
    </inkml:brush>
  </inkml:definitions>
  <inkml:trace contextRef="#ctx0" brushRef="#br0">1 1 14279,'0'0'6944,"-1"3"-6453,1 3-447,0-1 0,1 1 0,-1-1 0,1 1 0,0-1 0,1 0 0,-1 1 0,1-1 0,0 0 1,5 9-1,33 59 71,-34-62-117,12 18-131,2 0 1,24 28 0,-3-15-4922,-32-36 2135,-1-5-1162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4.476"/>
    </inkml:context>
    <inkml:brush xml:id="br0">
      <inkml:brushProperty name="width" value="0.05" units="cm"/>
      <inkml:brushProperty name="height" value="0.05" units="cm"/>
      <inkml:brushProperty name="color" value="#E71224"/>
    </inkml:brush>
  </inkml:definitions>
  <inkml:trace contextRef="#ctx0" brushRef="#br0">273 6 10901,'0'0'11125,"-58"-6"-10645,31 34-176,0 5-175,1-1-49,-1-1-80,-2-1-849,2-6-656,0-3-2112,3-7-3026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5.272"/>
    </inkml:context>
    <inkml:brush xml:id="br0">
      <inkml:brushProperty name="width" value="0.05" units="cm"/>
      <inkml:brushProperty name="height" value="0.05" units="cm"/>
      <inkml:brushProperty name="color" value="#E71224"/>
    </inkml:brush>
  </inkml:definitions>
  <inkml:trace contextRef="#ctx0" brushRef="#br0">1 19 8612,'0'0'6888,"6"-15"-957,4 13-5976,3 0-3271,-7 2-299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8.339"/>
    </inkml:context>
    <inkml:brush xml:id="br0">
      <inkml:brushProperty name="width" value="0.05" units="cm"/>
      <inkml:brushProperty name="height" value="0.05" units="cm"/>
      <inkml:brushProperty name="color" value="#E71224"/>
    </inkml:brush>
  </inkml:definitions>
  <inkml:trace contextRef="#ctx0" brushRef="#br0">1 67 16984,'0'0'5344,"19"-5"-3568,61-14-917,-78 18-831,1 1-1,0-1 1,-1 1-1,1 0 1,0 0-1,0 0 0,-1 0 1,1 1-1,0-1 1,-1 1-1,1 0 0,0 0 1,-1 0-1,1 0 1,-1 0-1,1 0 1,-1 0-1,0 1 0,0 0 1,1-1-1,-1 1 1,0 0-1,-1 0 0,1 0 1,0 0-1,0 0 1,-1 1-1,1-1 1,-1 0-1,0 1 0,2 4 1,0 2-24,0 0 0,-1 0-1,0 0 1,-1 0 0,0 0 0,0 16 0,-1-21-112,0 1 0,-1-1 0,0 0 0,0 1 0,0-1 1,0 0-1,-1 0 0,1 0 0,-1 0 0,0 0 0,0 0 0,-1-1 0,1 1 0,-1-1 1,0 1-1,1-1 0,-2 0 0,1 0 0,0 0 0,-1-1 0,-3 3 0,-8 9-2576,30-34 1019,172-201 5357,-167 203-800,-20 21-2444,-2 15-364,0-1 0,-9 35-1,-1 8-72,4-14-632,1-4-1920,2 0-3517,4-20-1220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5.960"/>
    </inkml:context>
    <inkml:brush xml:id="br0">
      <inkml:brushProperty name="width" value="0.05" units="cm"/>
      <inkml:brushProperty name="height" value="0.05" units="cm"/>
      <inkml:brushProperty name="color" value="#E71224"/>
    </inkml:brush>
  </inkml:definitions>
  <inkml:trace contextRef="#ctx0" brushRef="#br0">29 47 12982,'0'0'8428,"-6"-2"-8060,-16-4 670,46 8-168,59 8 91,-78-9-935,124 16 271,150-1 1,-278-16-298,-8-6-433,-18-10 425,0 1 0,-1 1 0,0 2 0,-29-10 0,66 29 112,0-1-1,0 1 0,0 1 0,-1 0 0,-1 1 0,1 0 0,-1 0 1,12 17-1,-20-24-180,1 1 0,-1-1 0,0 0 0,0 0 0,0 1 0,0-1 0,0 1 0,-1-1 0,1 1 0,-1-1 0,1 1 0,-1-1 0,0 1 0,0 0 0,0-1 0,-1 1 0,1-1 0,0 1 0,-1-1 0,0 1 0,1-1 0,-1 1 1,0-1-1,-1 1 0,1-1 0,0 0 0,0 0 0,-1 0 0,-2 4 0,-2-1-394,1 0 0,-1 0 0,0-1 0,0 1 0,-1-1 0,1 0 1,-1-1-1,-13 5 0,-20 5-4059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7.271"/>
    </inkml:context>
    <inkml:brush xml:id="br0">
      <inkml:brushProperty name="width" value="0.05" units="cm"/>
      <inkml:brushProperty name="height" value="0.05" units="cm"/>
      <inkml:brushProperty name="color" value="#E71224"/>
    </inkml:brush>
  </inkml:definitions>
  <inkml:trace contextRef="#ctx0" brushRef="#br0">72 85 13270,'0'0'7331,"11"-16"-6202,32-48-35,-35 59 560,-2 16-1220,-2 22-647,-3-29 403,9 320 928,-10-274-1134,-2-82-31,-2 1 0,0 0 0,-2 0-1,-2 1 1,-1 0 0,-1 0 0,-25-52 0,33 80 34,0-1 0,1 1 0,-1 0 0,0 0 0,-1 0-1,1 0 1,0 0 0,0 0 0,-1 1 0,1-1 0,-1 1-1,0-1 1,1 1 0,-1 0 0,0 0 0,0 0 0,0 1 0,0-1-1,-3 0 1,-19-7-60,26 8 79,-1 0-1,0 1 1,0-1-1,1 0 1,-1-1-1,0 1 1,0 0-1,1 0 1,-1 0-1,0 0 1,0 0-1,1 0 0,-1 0 1,0 0-1,0 0 1,0 0-1,1-1 1,-1 1-1,0 0 1,0 0-1,0 0 1,1 0-1,-1-1 1,0 1-1,0 0 1,0 0-1,0 0 1,0-1-1,1 1 1,-1 0-1,0 0 1,0-1-1,0 1 1,0 0-1,0 0 0,0-1 1,0 1-1,0 0 1,0 0-1,0-1 1,0 1-1,0 0 1,0 0-1,0-1 1,0 1-1,0 0 1,0 0-1,0-1 1,0 1-1,-1 0 1,1 0-1,0-1 1,0 1-1,0 0 1,-1 0-1,34 8 8,-2 3 0,0 0-1,0 2 1,38 23 0,-60-32-13,-9-3 0,1-1-1,0 1 1,-1-1-1,1 1 1,-1-1 0,1 1-1,0-1 1,-1 0 0,1 1-1,0-1 1,-1 0-1,1 0 1,0 1 0,0-1-1,-1 0 1,1 0-1,0 0 1,0 0 0,-1 0-1,1 0 1,0 0-1,0 0 1,-1 0 0,1 0-1,0-1 1,0 1-1,-1 0 1,1 0 0,0-1-1,-1 1 1,1 0-1,0-1 1,-1 1 0,1-1-1,-1 1 1,1-1-1,0 0 1,2-29-26,-4 17 19,1 3 38,-3-27-115,2 36 79,1 0 0,-1 0-1,1 1 1,-1-1 0,0 0 0,1 0 0,-1 1 0,0-1 0,1 1 0,-1-1 0,0 0 0,0 1 0,0-1 0,1 1 0,-1 0 0,0-1 0,0 1 0,0 0 0,0-1 0,0 1 0,0 0-1,0 0 1,0 0 0,0 0 0,0 0 0,0 0 0,0 0 0,0 0 0,1 0 0,-1 1 0,0-1 0,0 0 0,0 1 0,0-1 0,0 0 0,0 1 0,-1 0 0,0 1 0,-1-1 1,1 1-1,-1 0 0,1 0 1,0 1-1,0-1 1,0 0-1,0 1 1,0-1-1,0 1 1,1-1-1,-1 1 0,1 0 1,0 0-1,0 0 1,0 0-1,0 0 1,0 0-1,0 6 1,-7 65 8,8-70 16,-1 63-1132,1-22-2716,-2-1-4094,-1-22-1175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7.644"/>
    </inkml:context>
    <inkml:brush xml:id="br0">
      <inkml:brushProperty name="width" value="0.05" units="cm"/>
      <inkml:brushProperty name="height" value="0.05" units="cm"/>
      <inkml:brushProperty name="color" value="#E71224"/>
    </inkml:brush>
  </inkml:definitions>
  <inkml:trace contextRef="#ctx0" brushRef="#br0">0 77 12678,'0'0'8238,"12"-2"-7592,-1-1-509,0 1 0,-1 1 0,1 0 0,0 1 0,0 0 0,0 0 0,0 1-1,-1 1 1,1 0 0,0 0 0,18 7 0,-19-4-120,-1-1-1,1 0 0,0-1 0,0 0 1,1-1-1,-1 0 0,0 0 0,1-1 1,-1 0-1,19-2 0,-25-1-17,-1 0-1,1 0 1,-1 0-1,0 0 1,0-1-1,0 1 1,0-1 0,0 0-1,-1 0 1,1 0-1,-1 0 1,0 0 0,3-5-1,22-46 67,-19 40-1358,-9 30-2810,0-7 3273,-2 16-3311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3.542"/>
    </inkml:context>
    <inkml:brush xml:id="br0">
      <inkml:brushProperty name="width" value="0.05" units="cm"/>
      <inkml:brushProperty name="height" value="0.05" units="cm"/>
      <inkml:brushProperty name="color" value="#E71224"/>
    </inkml:brush>
  </inkml:definitions>
  <inkml:trace contextRef="#ctx0" brushRef="#br0">0 1 15223,'0'0'4498,"50"130"-3457,-24-88-721,3-1-112,-4-4-80,0-5-128,-3-7 32,-1-4-32,-2-6-240,-9-4-753,-2-6-1296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3.869"/>
    </inkml:context>
    <inkml:brush xml:id="br0">
      <inkml:brushProperty name="width" value="0.05" units="cm"/>
      <inkml:brushProperty name="height" value="0.05" units="cm"/>
      <inkml:brushProperty name="color" value="#E71224"/>
    </inkml:brush>
  </inkml:definitions>
  <inkml:trace contextRef="#ctx0" brushRef="#br0">383 76 8004,'0'0'13494,"-16"-76"-13286,1 108 144,-5 8 32,-5 7-64,-6 3-192,-12 5-128,-9 6-656,-7 6-1121,-5-2-2256,6 2-7813</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4.226"/>
    </inkml:context>
    <inkml:brush xml:id="br0">
      <inkml:brushProperty name="width" value="0.05" units="cm"/>
      <inkml:brushProperty name="height" value="0.05" units="cm"/>
      <inkml:brushProperty name="color" value="#E71224"/>
    </inkml:brush>
  </inkml:definitions>
  <inkml:trace contextRef="#ctx0" brushRef="#br0">1 1 15959,'0'0'7636,"107"98"-6980,-62-61-112,1-2-352,-5-3-192,-4-1 16,-6-5-144,-9-2-784,-7-7-1121,-9-8-592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4.646"/>
    </inkml:context>
    <inkml:brush xml:id="br0">
      <inkml:brushProperty name="width" value="0.05" units="cm"/>
      <inkml:brushProperty name="height" value="0.05" units="cm"/>
      <inkml:brushProperty name="color" value="#E71224"/>
    </inkml:brush>
  </inkml:definitions>
  <inkml:trace contextRef="#ctx0" brushRef="#br0">274 25 12454,'0'0'11525,"-107"-24"-11253,86 61-80,1 3-144,-3 7-96,0 3-176,-3 2-1889,-3-4-1328,4 0-5604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8.440"/>
    </inkml:context>
    <inkml:brush xml:id="br0">
      <inkml:brushProperty name="width" value="0.05" units="cm"/>
      <inkml:brushProperty name="height" value="0.05" units="cm"/>
      <inkml:brushProperty name="color" value="#E71224"/>
    </inkml:brush>
  </inkml:definitions>
  <inkml:trace contextRef="#ctx0" brushRef="#br0">390 101 14647,'0'0'7496,"1"-2"-7107,-11 6-367,-286 175 579,260-152-540,-12 8-472,84-73 142,37-19 180,-38 31-209,37-35 1,-63 51 350,1 1 1,-2-2 0,1 1 0,-2-1 0,1 0-1,-2-1 1,1 0 0,5-14 0,-14 25-37,0 1 0,1-1 0,-1 0 0,0 1 1,1-1-1,-1 0 0,0 1 0,0 0 0,1 0 1,-1-1-1,0 1 0,0 0 0,1 0 0,-1 0 1,0 1-1,-2-1 0,2 0 13,-39 6-109,42-6 77,-1 0 0,0 0 0,0 0 0,0 0 1,0 0-1,0 0 0,0 0 0,0 0 0,0 0 0,0 0 1,0 0-1,0 0 0,0 0 0,0 0 0,0 0 0,0 0 1,1 0-1,-1 0 0,0 0 0,0 1 0,0-1 0,0 0 1,0 0-1,0 0 0,0 0 0,0 0 0,0 0 1,0 0-1,0 0 0,0 0 0,0 0 0,0 0 0,0 1 1,0-1-1,0 0 0,0 0 0,0 0 0,0 0 0,0 0 1,0 0-1,-1 0 0,1 0 0,0 0 0,0 0 0,0 0 1,0 0-1,0 0 0,0 1 0,0-1 0,24 0 88,-1-2-14,0-1 0,0-1 1,38-13-1,-40 10 304,1 1 0,-1 1 0,1 2 0,31-3 0,-52 9-384,0 0 1,0 0-1,-1 0 1,1 1-1,-1-1 1,0 0-1,0 0 1,0 0-1,0 0 0,-1 1 1,0 2-1,-3 6-265,0 1-1,-1-2 1,-1 1 0,0 0-1,0-1 1,-10 13-1,-14 25-2913,16-21-265,-2 0-1809</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28.862"/>
    </inkml:context>
    <inkml:brush xml:id="br0">
      <inkml:brushProperty name="width" value="0.05" units="cm"/>
      <inkml:brushProperty name="height" value="0.05" units="cm"/>
      <inkml:brushProperty name="color" value="#E71224"/>
    </inkml:brush>
  </inkml:definitions>
  <inkml:trace contextRef="#ctx0" brushRef="#br0">1 22 12454,'0'0'9850,"2"-6"-8983,8-9-434,-5 22 16,-1 44 284,-2-7-534,-2-40-196,0 0 0,1 1 0,-1-1 0,1 0 0,0 0 0,0 0 0,1 0 1,-1 0-1,1 0 0,0 0 0,0-1 0,0 1 0,0-1 0,1 1 0,-1-1 0,1 0 0,0 0 1,0 0-1,0 0 0,0 0 0,1-1 0,-1 1 0,1-1 0,-1 0 0,1 0 0,0-1 1,0 1-1,0-1 0,0 1 0,0-1 0,0-1 0,0 1 0,0 0 0,1-1 0,-1 0 0,8-1 0,11 1-44,0 0-1,0-2 1,1-1-1,24-6 0,-26 3-1532,0-1 0,25-12 0,-25 8-2748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5.900"/>
    </inkml:context>
    <inkml:brush xml:id="br0">
      <inkml:brushProperty name="width" value="0.05" units="cm"/>
      <inkml:brushProperty name="height" value="0.05" units="cm"/>
      <inkml:brushProperty name="color" value="#E71224"/>
    </inkml:brush>
  </inkml:definitions>
  <inkml:trace contextRef="#ctx0" brushRef="#br0">0 1 10501,'0'0'12656,"18"13"-11751,22 17-514,-1 2 1,-2 2 0,-1 1-1,56 73 1,-59-47-322,7 10-1442,-39-70 1132,-1-1-1,1 1 1,-1 0 0,1-1-1,-1 1 1,1-1 0,0 1-1,-1-1 1,1 1 0,0-1 0,-1 1-1,1-1 1,0 0 0,0 1-1,-1-1 1,1 0 0,0 0-1,0 0 1,0 0 0,-1 1-1,1-1 1,0 0 0,0 0-1,0 0 1,1-1 0,6 1-4432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8.760"/>
    </inkml:context>
    <inkml:brush xml:id="br0">
      <inkml:brushProperty name="width" value="0.05" units="cm"/>
      <inkml:brushProperty name="height" value="0.05" units="cm"/>
      <inkml:brushProperty name="color" value="#E71224"/>
    </inkml:brush>
  </inkml:definitions>
  <inkml:trace contextRef="#ctx0" brushRef="#br0">1 254 12822,'0'0'14535,"2"34"-14407,0-12 0,0 0-128,0-1-16,-2 1-929,0-4-1616,0-3-1713,0-4-2769</inkml:trace>
  <inkml:trace contextRef="#ctx0" brushRef="#br0" timeOffset="1">386 6 15831,'0'0'4963,"20"-1"-3325,65-3-553,-82 3-1059,-1 1 0,1 0-1,0 0 1,0 0-1,-1 1 1,1-1-1,0 1 1,0-1-1,-1 1 1,1 0 0,-1 0-1,1 0 1,-1 1-1,1-1 1,-1 0-1,3 3 1,-4-3-6,0 0 0,0 1 0,0-1 0,0 0 0,0 1-1,-1-1 1,1 1 0,0 0 0,-1-1 0,1 1 0,-1-1 0,1 1 0,-1 0 0,0 0 0,1-1 0,-1 1 0,0 0 0,-1 2-1,1 1 10,-1 0-1,0 0 1,-1 0-1,1-1 0,-1 1 1,0 0-1,0-1 0,-1 0 1,1 1-1,-1-1 1,0 0-1,-6 6 0,-1-1-47,7-7 7,0 0 0,1-1 0,-1 1 0,1 0-1,-1 1 1,1-1 0,0 0 0,0 1 0,0-1 0,0 1-1,0 0 1,1-1 0,-3 6 0,9-6-14,-1-1 1,1 0-1,-1 0 0,1-1 1,0 1-1,-1-1 1,1 0-1,5-1 0,-7 1 11,131 3-1507,-45 1-3705,-57-2-955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6.226"/>
    </inkml:context>
    <inkml:brush xml:id="br0">
      <inkml:brushProperty name="width" value="0.05" units="cm"/>
      <inkml:brushProperty name="height" value="0.05" units="cm"/>
      <inkml:brushProperty name="color" value="#E71224"/>
    </inkml:brush>
  </inkml:definitions>
  <inkml:trace contextRef="#ctx0" brushRef="#br0">415 1 14855,'0'0'9812,"-124"28"-8803,79 5-721,0 6-240,-3 3-48,5 5 0,6-1-784,6 0-1393,8-5-545,5-9-2368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1.998"/>
    </inkml:context>
    <inkml:brush xml:id="br0">
      <inkml:brushProperty name="width" value="0.05" units="cm"/>
      <inkml:brushProperty name="height" value="0.05" units="cm"/>
      <inkml:brushProperty name="color" value="#E71224"/>
    </inkml:brush>
  </inkml:definitions>
  <inkml:trace contextRef="#ctx0" brushRef="#br0">11 69 10629,'0'0'10351,"-2"-11"-9025,-5-35 59,5 35-331,16 14-118,-3 5-845,-1 0 0,0 1 0,-1 1 0,0 0 0,0 0-1,-1 0 1,0 1 0,9 18 0,-2-5 30,61 84 160,56 90-2091,-132-215-8146,0-6 4009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2.342"/>
    </inkml:context>
    <inkml:brush xml:id="br0">
      <inkml:brushProperty name="width" value="0.05" units="cm"/>
      <inkml:brushProperty name="height" value="0.05" units="cm"/>
      <inkml:brushProperty name="color" value="#E71224"/>
    </inkml:brush>
  </inkml:definitions>
  <inkml:trace contextRef="#ctx0" brushRef="#br0">443 10 12005,'0'0'11190,"-120"-9"-10886,63 38 352,-5 3-640,2 5 112,3-2-128,13-4-256,16-5-1409,13-9-96,15-10-1792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07.226"/>
    </inkml:context>
    <inkml:brush xml:id="br0">
      <inkml:brushProperty name="width" value="0.05" units="cm"/>
      <inkml:brushProperty name="height" value="0.05" units="cm"/>
      <inkml:brushProperty name="color" value="#E71224"/>
    </inkml:brush>
  </inkml:definitions>
  <inkml:trace contextRef="#ctx0" brushRef="#br0">1 15 6547,'0'0'10149,"105"-15"-9925,-68 15-32,2 0 304,6 0-128,3 0-304,3 0-32,5 0 48,3 0-80,11 9-272,7 3-1216,5-5-1042,0-3-3472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2.685"/>
    </inkml:context>
    <inkml:brush xml:id="br0">
      <inkml:brushProperty name="width" value="0.05" units="cm"/>
      <inkml:brushProperty name="height" value="0.05" units="cm"/>
      <inkml:brushProperty name="color" value="#E71224"/>
    </inkml:brush>
  </inkml:definitions>
  <inkml:trace contextRef="#ctx0" brushRef="#br0">18 59 13078,'0'0'10471,"-3"-10"-9329,-12-39-123,22 63-925,0 1-1,1-2 0,0 1 0,1-1 0,0 0 0,1-1 0,19 17 0,10 16-72,-27-30-377,40 55 783,-29-20-6413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33.029"/>
    </inkml:context>
    <inkml:brush xml:id="br0">
      <inkml:brushProperty name="width" value="0.05" units="cm"/>
      <inkml:brushProperty name="height" value="0.05" units="cm"/>
      <inkml:brushProperty name="color" value="#E71224"/>
    </inkml:brush>
  </inkml:definitions>
  <inkml:trace contextRef="#ctx0" brushRef="#br0">299 0 15047,'0'0'6403,"-84"115"-5907,57-67-448,-4 2-16,-4 4-32,-6 0-784,-2-2-2482,6-10-4593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07.710"/>
    </inkml:context>
    <inkml:brush xml:id="br0">
      <inkml:brushProperty name="width" value="0.05" units="cm"/>
      <inkml:brushProperty name="height" value="0.05" units="cm"/>
      <inkml:brushProperty name="color" value="#E71224"/>
    </inkml:brush>
  </inkml:definitions>
  <inkml:trace contextRef="#ctx0" brushRef="#br0">21 28 6419,'0'0'12678,"-20"-27"-12262,51 27-256,14 0-128,13 0 64,5 7-192,5 6 96,-4 0 0,-8 0-224,-7-2-320,-10 0-1249,-10 0-1233,-4 2-8307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08.836"/>
    </inkml:context>
    <inkml:brush xml:id="br0">
      <inkml:brushProperty name="width" value="0.05" units="cm"/>
      <inkml:brushProperty name="height" value="0.05" units="cm"/>
      <inkml:brushProperty name="color" value="#E71224"/>
    </inkml:brush>
  </inkml:definitions>
  <inkml:trace contextRef="#ctx0" brushRef="#br0">1 0 11157,'0'0'1089,"109"13"-897,-66-2-176,-4-2-16,-1 3-577,-5-3-3184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09.418"/>
    </inkml:context>
    <inkml:brush xml:id="br0">
      <inkml:brushProperty name="width" value="0.05" units="cm"/>
      <inkml:brushProperty name="height" value="0.05" units="cm"/>
      <inkml:brushProperty name="color" value="#E71224"/>
    </inkml:brush>
  </inkml:definitions>
  <inkml:trace contextRef="#ctx0" brushRef="#br0">1 0 11013,'0'0'5058,"135"34"-5042,-87-20 0,-5 1-16,-2 2-32,-8 0-2049,-10-1-4930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09.815"/>
    </inkml:context>
    <inkml:brush xml:id="br0">
      <inkml:brushProperty name="width" value="0.05" units="cm"/>
      <inkml:brushProperty name="height" value="0.05" units="cm"/>
      <inkml:brushProperty name="color" value="#E71224"/>
    </inkml:brush>
  </inkml:definitions>
  <inkml:trace contextRef="#ctx0" brushRef="#br0">1 1 3185,'0'0'15544,"49"22"-15288,-6-13-112,13 2-144,12 0-496,8-1-4099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9.181"/>
    </inkml:context>
    <inkml:brush xml:id="br0">
      <inkml:brushProperty name="width" value="0.05" units="cm"/>
      <inkml:brushProperty name="height" value="0.05" units="cm"/>
      <inkml:brushProperty name="color" value="#E71224"/>
    </inkml:brush>
  </inkml:definitions>
  <inkml:trace contextRef="#ctx0" brushRef="#br0">1 1 16039,'0'0'8084,"156"2"-7428,-100 7-95,-3 0-321,-7-1-176,-7-3-32,-15-5-32,-7 0-1345,-5 0-960,-8 0-720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02.475"/>
    </inkml:context>
    <inkml:brush xml:id="br0">
      <inkml:brushProperty name="width" value="0.05" units="cm"/>
      <inkml:brushProperty name="height" value="0.05" units="cm"/>
      <inkml:brushProperty name="color" value="#E71224"/>
    </inkml:brush>
  </inkml:definitions>
  <inkml:trace contextRef="#ctx0" brushRef="#br0">1 897 10101,'0'0'9188,"0"1"-9102,0-1-1,0 0 1,0 0 0,0 1 0,1-1-1,-1 0 1,0 0 0,0 1 0,0-1-1,1 0 1,-1 0 0,0 0 0,0 1-1,0-1 1,1 0 0,-1 0 0,0 0-1,1 0 1,-1 1 0,0-1-1,0 0 1,1 0 0,-1 0 0,0 0-1,1 0 1,-1 0 0,0 0 0,0 0-1,1 0 1,-1 0 0,0 0 0,1 0-1,-1 0 1,0 0 0,1 0 0,-1-1-1,0 1 1,0 0 0,1 0 0,-1 0-1,0 0 1,0 0 0,1-1 0,-1 1-1,0 0 1,0 0 0,0-1 0,1 1-1,-1 0 1,27-14 289,-1 0 0,-1-2 0,-1-1 0,30-26 0,-9 8-12,311-216 978,-176 127-1150,-51 36-102,150-112 126,-269 193-210,1-2 52,0-1 1,0 0-1,17-20 1,-66 30-1272,14 4 803,0-1 1,-1 0-1,1-2 1,-27-3-1,-84-8 1155,105 7 1194,187-10-1348,5 0-603,-161 13 13,0 1-1,0-1 1,0 1 0,0-1-1,-1 1 1,1-1 0,0 1 0,0 0-1,0-1 1,-1 1 0,1 0 0,0 0-1,-1 0 1,1-1 0,0 1-1,-1 0 1,1 0 0,-1 0 0,0 0-1,1 0 1,-1 0 0,0 0 0,1 0-1,-1 0 1,0 0 0,0 1 0,4 31 7,-2-10-72,-2 1 1,-1-1 0,-1 0 0,-1 0-1,-1 0 1,-1 0 0,-1-1 0,-1 0-1,0 0 1,-15 28 0,7-22-572,-15 32-2871,11-19-2960,9-20-1465</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03.158"/>
    </inkml:context>
    <inkml:brush xml:id="br0">
      <inkml:brushProperty name="width" value="0.05" units="cm"/>
      <inkml:brushProperty name="height" value="0.05" units="cm"/>
      <inkml:brushProperty name="color" value="#E71224"/>
    </inkml:brush>
  </inkml:definitions>
  <inkml:trace contextRef="#ctx0" brushRef="#br0">27 50 12310,'0'0'11031,"2"-10"-9638,9-29-358,-11 39-1021,0 0 0,0 0 1,0 0-1,0 1 0,0-1 0,0 0 0,0 0 0,0 0 1,0 1-1,0-1 0,0 0 0,1 0 0,-1 0 0,0 0 1,0 1-1,0-1 0,0 0 0,0 0 0,0 0 0,1 0 0,-1 0 1,0 1-1,0-1 0,0 0 0,0 0 0,0 0 0,1 0 1,-1 0-1,0 0 0,0 0 0,0 0 0,1 0 0,-1 0 1,0 0-1,0 0 0,0 1 0,1-1 0,-1-1 0,0 1 1,0 0-1,0 0 0,1 0 0,-1 0 0,0 0 0,0 0 0,0 0 1,1 0-1,-1 0 0,0 0 0,0 0 0,0 0 0,0 0 1,1-1-1,-1 1 0,0 0 0,0 0 0,0 0 0,0 0 1,0 0-1,1-1 0,3 20 237,-1 10-122,-2 0 0,-1 0-1,-1 0 1,-1 0 0,-2 0-1,-1 0 1,-1-1 0,-14 38-1,15-49-147,1 1 0,0-1 0,2 1-1,-2 31 1,5-48 20,-1 1-1,0-1 1,1 1-1,0-1 1,-1 0 0,1 1-1,0-1 1,0 0-1,-1 1 1,1-1-1,0 0 1,0 0-1,0 0 1,1 0 0,-1 0-1,0 0 1,0 0-1,1 0 1,-1 0-1,0-1 1,1 1 0,-1-1-1,1 1 1,-1-1-1,0 1 1,1-1-1,-1 0 1,1 1 0,0-1-1,1 0 1,56 4 45,-49-4-40,178-7 55,-106-3-4858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1.556"/>
    </inkml:context>
    <inkml:brush xml:id="br0">
      <inkml:brushProperty name="width" value="0.05" units="cm"/>
      <inkml:brushProperty name="height" value="0.05" units="cm"/>
      <inkml:brushProperty name="color" value="#E71224"/>
    </inkml:brush>
  </inkml:definitions>
  <inkml:trace contextRef="#ctx0" brushRef="#br0">0 1 9492,'0'0'8732,"4"6"-8051,42 65 602,-18-31-810,38 76 1,-27-24-381,-37-108-14246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1.931"/>
    </inkml:context>
    <inkml:brush xml:id="br0">
      <inkml:brushProperty name="width" value="0.05" units="cm"/>
      <inkml:brushProperty name="height" value="0.05" units="cm"/>
      <inkml:brushProperty name="color" value="#E71224"/>
    </inkml:brush>
  </inkml:definitions>
  <inkml:trace contextRef="#ctx0" brushRef="#br0">365 8 11557,'0'0'9589,"-29"-8"-9589,-2 29 0,-4-1 0,-4 2 0,-2 0 32,4-1-32,0-1-272,6-5-849,4 0-1024,4-6 144,5-1-2001,1-3-2609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2.276"/>
    </inkml:context>
    <inkml:brush xml:id="br0">
      <inkml:brushProperty name="width" value="0.05" units="cm"/>
      <inkml:brushProperty name="height" value="0.05" units="cm"/>
      <inkml:brushProperty name="color" value="#E71224"/>
    </inkml:brush>
  </inkml:definitions>
  <inkml:trace contextRef="#ctx0" brushRef="#br0">0 26 9973,'0'0'11560,"1"-7"-10928,6-11-323,3 18-22,17 35 263,-21-25-440,73 128-1998,-73-130-337,7-6-6780,-5-6 2256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2.621"/>
    </inkml:context>
    <inkml:brush xml:id="br0">
      <inkml:brushProperty name="width" value="0.05" units="cm"/>
      <inkml:brushProperty name="height" value="0.05" units="cm"/>
      <inkml:brushProperty name="color" value="#E71224"/>
    </inkml:brush>
  </inkml:definitions>
  <inkml:trace contextRef="#ctx0" brushRef="#br0">248 50 8324,'0'0'12021,"-29"-50"-11813,6 69 113,-3 5-161,-1 0-160,-2 2 0,-2 0 0,0 0-160,7 1-1409,5-3-1264,11-3-2850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2.961"/>
    </inkml:context>
    <inkml:brush xml:id="br0">
      <inkml:brushProperty name="width" value="0.05" units="cm"/>
      <inkml:brushProperty name="height" value="0.05" units="cm"/>
      <inkml:brushProperty name="color" value="#E71224"/>
    </inkml:brush>
  </inkml:definitions>
  <inkml:trace contextRef="#ctx0" brushRef="#br0">120 0 12662,'0'0'8852,"39"85"-8596,-21-55-96,-3-2-112,-1-4-16,1-6-32,-1-1 0,-2-6-368,1-3-609,-3-8-1103,-2 0-962,0 0-2288</inkml:trace>
  <inkml:trace contextRef="#ctx0" brushRef="#br0" timeOffset="1">289 69 10181,'0'0'10725,"-79"5"-10421,59 17-160,-5 1-80,-4 1-64,-4 0-80,-4-2-1393,2-3-1280,4-3-2866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3.411"/>
    </inkml:context>
    <inkml:brush xml:id="br0">
      <inkml:brushProperty name="width" value="0.05" units="cm"/>
      <inkml:brushProperty name="height" value="0.05" units="cm"/>
      <inkml:brushProperty name="color" value="#E71224"/>
    </inkml:brush>
  </inkml:definitions>
  <inkml:trace contextRef="#ctx0" brushRef="#br0">71 1 12166,'0'0'10244,"68"31"-9908,-43-1 97,-3-2-305,1-1-128,-5-1-32,-3-5 32,-3-5-80,-4-3-977,-4-5-576</inkml:trace>
  <inkml:trace contextRef="#ctx0" brushRef="#br0" timeOffset="1">238 17 9444,'0'0'11478,"-81"32"-11430,57-10 80,-1 0-224,-2-1 96,0-1-1041,1-3-1568,-1-4-2994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3.756"/>
    </inkml:context>
    <inkml:brush xml:id="br0">
      <inkml:brushProperty name="width" value="0.05" units="cm"/>
      <inkml:brushProperty name="height" value="0.05" units="cm"/>
      <inkml:brushProperty name="color" value="#E71224"/>
    </inkml:brush>
  </inkml:definitions>
  <inkml:trace contextRef="#ctx0" brushRef="#br0">0 0 10901,'0'0'9572,"13"45"-9075,5-14-385,-1 1 112,1-3-96,1-1-112,-3 0-16,5-6 0,-1-1-480,5-3-801,4-3-1376,2 0-2946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4.132"/>
    </inkml:context>
    <inkml:brush xml:id="br0">
      <inkml:brushProperty name="width" value="0.05" units="cm"/>
      <inkml:brushProperty name="height" value="0.05" units="cm"/>
      <inkml:brushProperty name="color" value="#E71224"/>
    </inkml:brush>
  </inkml:definitions>
  <inkml:trace contextRef="#ctx0" brushRef="#br0">96 0 11333,'0'0'8703,"0"14"-7705,-1-10-991,1 1 1,-1 0 0,1-1 0,1 1-1,-1-1 1,1 1 0,0-1 0,0 1-1,0-1 1,0 0 0,1 1-1,0-1 1,-1 0 0,2 0 0,-1 0-1,0 0 1,1 0 0,0-1 0,0 1-1,0-1 1,0 0 0,1 0 0,-1 0-1,1 0 1,-1-1 0,1 1 0,0-1-1,0 0 1,6 3 0,-2-2-400,0 0 1,-1 0-1,1 0 1,16 2 0,14-2-8110,-25-3 686</inkml:trace>
  <inkml:trace contextRef="#ctx0" brushRef="#br0" timeOffset="1">283 78 7668,'0'0'12037,"-72"-30"-11493,47 30 1,0 13-305,-1 4-192,-1-1-32,0 1-16,2 0 0,3-2-897,3-4-1968,5-2-2289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9.525"/>
    </inkml:context>
    <inkml:brush xml:id="br0">
      <inkml:brushProperty name="width" value="0.05" units="cm"/>
      <inkml:brushProperty name="height" value="0.05" units="cm"/>
      <inkml:brushProperty name="color" value="#E71224"/>
    </inkml:brush>
  </inkml:definitions>
  <inkml:trace contextRef="#ctx0" brushRef="#br0">87 1 11237,'0'0'14407,"-17"2"-14023,11 24 336,2 5-176,0 2-223,0 5-193,-3 2-112,1 3-16,-2 3-304,-2 1-1489,-1-7-2625,1-1-2994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3:14.490"/>
    </inkml:context>
    <inkml:brush xml:id="br0">
      <inkml:brushProperty name="width" value="0.05" units="cm"/>
      <inkml:brushProperty name="height" value="0.05" units="cm"/>
      <inkml:brushProperty name="color" value="#E71224"/>
    </inkml:brush>
  </inkml:definitions>
  <inkml:trace contextRef="#ctx0" brushRef="#br0">0 0 7395,'0'0'1489,"111"26"-3394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16.648"/>
    </inkml:context>
    <inkml:brush xml:id="br0">
      <inkml:brushProperty name="width" value="0.05" units="cm"/>
      <inkml:brushProperty name="height" value="0.05" units="cm"/>
      <inkml:brushProperty name="color" value="#E71224"/>
    </inkml:brush>
  </inkml:definitions>
  <inkml:trace contextRef="#ctx0" brushRef="#br0">1 1 12406,'0'0'7315,"101"0"-7187,-64 0-112,4 0-16,4 0-400,-1 0-1505,-3 0-1088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17.009"/>
    </inkml:context>
    <inkml:brush xml:id="br0">
      <inkml:brushProperty name="width" value="0.05" units="cm"/>
      <inkml:brushProperty name="height" value="0.05" units="cm"/>
      <inkml:brushProperty name="color" value="#E71224"/>
    </inkml:brush>
  </inkml:definitions>
  <inkml:trace contextRef="#ctx0" brushRef="#br0">1 4 9396,'0'0'192,"117"0"-176,-69 0-16,-3-4-5186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19.921"/>
    </inkml:context>
    <inkml:brush xml:id="br0">
      <inkml:brushProperty name="width" value="0.05" units="cm"/>
      <inkml:brushProperty name="height" value="0.05" units="cm"/>
      <inkml:brushProperty name="color" value="#E71224"/>
    </inkml:brush>
  </inkml:definitions>
  <inkml:trace contextRef="#ctx0" brushRef="#br0">1 602 8708,'0'0'7315,"31"0"-5228,-7-2-1810,1-2 0,-1 0 0,0-2 0,0-1 0,-1 0 0,33-17 0,6 1-197,82-28-66,391-151 284,-404 136 489,-85 41-542,75-30 1,-121 54-386,-1 1 0,1-1-1,-1 1 1,1-1 0,0 1 0,-1-1-1,1 1 1,-1-1 0,1 1 0,-1-1-1,0 1 1,1-1 0,-1 1-1,1 0 1,-1-1 0,0 1 0,1 0-1,-1 0 1,0 0 0,1-1 0,-1 1-1,0 0 1,0 0 0,1 0-1,-1 0 1,-1 0 0,-29-8-1667,-100-25-5238,3-10 7825,78 26 656,37 12-807,-26-6 3755,120 13 218,-1 6-3810,-63-5-840,-1 1 1,0 0 0,0 1 0,0 1-1,0 0 1,-1 1 0,27 17-1,-39-21 45,0 0 0,0 0 0,0 0 0,0 0-1,0 1 1,-1-1 0,1 1 0,-1-1 0,0 1-1,0 0 1,0 0 0,-1 0 0,1 0 0,-1 0-1,0 0 1,0 1 0,-1-1 0,1 0 0,-1 1-1,0-1 1,0 0 0,0 0 0,-1 1-1,1-1 1,-3 8 0,-1 3-103,0-1 0,-1 1 0,0-1 1,-1-1-1,-1 1 0,-11 16 0,1-5-1346,-2 0 0,-1-1 0,-32 30 0,8-15-3267</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35:20.529"/>
    </inkml:context>
    <inkml:brush xml:id="br0">
      <inkml:brushProperty name="width" value="0.05" units="cm"/>
      <inkml:brushProperty name="height" value="0.05" units="cm"/>
      <inkml:brushProperty name="color" value="#E71224"/>
    </inkml:brush>
  </inkml:definitions>
  <inkml:trace contextRef="#ctx0" brushRef="#br0">81 61 13574,'0'0'7556,"5"-12"-6844,16-37-157,-29 105-19,-25 29-391,21-59-137,1 0 1,2 1-1,0 0 0,2 1 0,1 0 0,1 0 1,-1 31-1,5-54-12,1-1 0,1 1-1,-1 0 1,0 0 0,1 0 0,0 0 0,0-1-1,4 9 1,-4-10 1,1-1 0,0 0 0,-1 0 0,1 0 0,0 0 0,1 0 0,-1 0 0,0 0-1,0-1 1,1 1 0,-1-1 0,1 1 0,-1-1 0,1 0 0,0 0 0,-1 0 0,4 0 0,21 4 10,-1-1 0,1-1 1,0-2-1,53-3 1,-42 0 21,-3 1-171,1-3 0,-1-1-1,1-1 1,-2-2 0,45-17 0,-77 25-89,17-10-649,-13 0-4495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0.264"/>
    </inkml:context>
    <inkml:brush xml:id="br0">
      <inkml:brushProperty name="width" value="0.05" units="cm"/>
      <inkml:brushProperty name="height" value="0.05" units="cm"/>
      <inkml:brushProperty name="color" value="#E71224"/>
    </inkml:brush>
  </inkml:definitions>
  <inkml:trace contextRef="#ctx0" brushRef="#br0">0 7 15063,'0'0'11272,"4"-3"-10899,-4 2-370,1 1 0,-1 0 0,0-1-1,0 1 1,1 0 0,-1 0 0,0 0-1,0-1 1,1 1 0,-1 0 0,0 0 0,0 0-1,1 0 1,-1 0 0,0-1 0,1 1-1,-1 0 1,0 0 0,1 0 0,-1 0 0,0 0-1,1 0 1,-1 0 0,0 0 0,1 0-1,-1 0 1,0 0 0,1 1 0,-1-1 0,0 0-1,1 0 1,-1 0 0,0 0 0,0 0-1,1 0 1,-1 1 0,0-1 0,0 0 0,1 0-1,-1 1 1,0-1 0,0 0 0,1 0-1,-1 1 1,0-1 0,0 0 0,0 0 0,1 1-1,6 28 110,-4 64 9,-2-38-148,-1-53 21,0 1 1,0-1 0,0 0 0,1 1-1,-1-1 1,1 0 0,-1 1 0,1-1-1,0 0 1,0 0 0,0 1 0,0-1-1,0 0 1,0 0 0,0 0 0,1 0-1,2 2 1,-2-3 8,0-1 1,0 1-1,0-1 0,0 1 0,0-1 1,0 0-1,0 0 0,1 0 0,-1 0 0,0 0 1,0-1-1,0 1 0,0 0 0,0-1 1,0 0-1,0 1 0,0-1 0,0 0 1,0 0-1,2-2 0,27-15 25,-26 14-25,1 0 0,0 0 0,0 1 0,0 0 0,0 0 0,0 0 1,1 1-1,-1 0 0,11-2 0,0 45-371,-14-37 297,-1 1 1,1 0 0,0-1-1,0 1 1,0-1 0,1 0-1,0 0 1,0 0 0,0-1-1,0 1 1,0-1 0,1 0-1,-1 0 1,1-1 0,7 4 0,-10-6 80,1 1 0,-1 0 0,1-1 0,0 1 0,-1-1 0,1 0 0,0 0 0,-1 0 0,1 0 0,0-1 0,-1 1 0,1-1 0,-1 1 0,1-1 0,0 0 0,-1 0 0,0 0 0,1 0 0,-1-1 0,0 1 0,1-1 0,-1 1 0,0-1 0,0 0 0,0 0 0,0 0 0,-1 0 0,1 0 0,0 0 0,-1 0 0,0 0 0,2-4 0,1-2 13,-1 0 0,0 1 0,0-1 1,-1 0-1,0 0 0,0 0 1,-1 0-1,0-1 0,-1 1 0,0-11 1,0 19-90,0-1 0,0 1 0,0-1 0,0 1 0,0 0 1,0-1-1,-1 1 0,1 0 0,0-1 0,0 1 0,0 0 1,0-1-1,-1 1 0,1 0 0,0-1 0,-1 1 0,1 0 1,0-1-1,0 1 0,-1 0 0,1 0 0,0 0 0,-1-1 1,1 1-1,-1 0 0,1 0 0,0 0 0,-1 0 0,1 0 1,0 0-1,-1-1 0,1 1 0,-1 0 0,1 0 0,0 0 0,-1 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0.590"/>
    </inkml:context>
    <inkml:brush xml:id="br0">
      <inkml:brushProperty name="width" value="0.05" units="cm"/>
      <inkml:brushProperty name="height" value="0.05" units="cm"/>
      <inkml:brushProperty name="color" value="#E71224"/>
    </inkml:brush>
  </inkml:definitions>
  <inkml:trace contextRef="#ctx0" brushRef="#br0">22 1 8772,'0'0'8169,"15"15"-8166,44 47-38,-58-60 35,1-1 1,-1 1-1,0 0 0,-1 0 1,1 0-1,0 0 0,0 0 1,-1 0-1,1 0 0,-1 0 0,0 0 1,0 0-1,0 0 0,0 0 1,0 0-1,0 0 0,0 0 1,0 0-1,-1 0 0,1 0 0,-1 0 1,0 0-1,0 0 0,1 0 1,-1 0-1,0-1 0,-1 1 1,1 0-1,-2 2 0,-5 14-6,7-15 11,1 0 1,0 0-1,0 0 0,0 1 1,0-1-1,0 0 1,1 0-1,-1 0 0,1 0 1,0 0-1,0 0 1,0 0-1,0 0 0,1 0 1,-1 0-1,1-1 1,0 1-1,-1-1 0,1 1 1,0-1-1,1 0 1,-1 1-1,0-1 0,1 0 1,-1 0-1,4 1 1,-1 1 250,0 0 0,-1 1 0,1-1 1,-1 1-1,0 0 0,4 6 0,-7-10-198,0 0-1,0 0 0,-1 0 0,1 0 1,0 0-1,-1 1 0,1-1 1,-1 0-1,1 0 0,-1 1 1,0-1-1,1 0 0,-1 0 0,0 1 1,0-1-1,0 0 0,0 1 1,0-1-1,0 0 0,-1 0 0,1 1 1,0-1-1,0 0 0,-1 0 1,1 1-1,-1-1 0,0 0 0,0 1 1,-1 0 17,0 0 0,0-1 0,0 0-1,0 1 1,0-1 0,0 0 0,-1 0 0,1 0 0,0 0 0,-1-1 0,1 1 0,-1-1 0,-3 1 0,-9 0-606,1-1 0,0 0 0,0-1 0,-17-3 0,9-2-2165,10-2-2222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3.854"/>
    </inkml:context>
    <inkml:brush xml:id="br0">
      <inkml:brushProperty name="width" value="0.05" units="cm"/>
      <inkml:brushProperty name="height" value="0.05" units="cm"/>
      <inkml:brushProperty name="color" value="#E71224"/>
    </inkml:brush>
  </inkml:definitions>
  <inkml:trace contextRef="#ctx0" brushRef="#br0">48 74 11637,'0'0'11093,"0"-12"-9764,0-38-182,0 38 299,0 28-1230,-1 59-93,-2-1 0,-4 1-1,-17 75 1,20-128-692,0 0-1,1 1 0,1 27 1,11-49-6992,5-1 1006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0.968"/>
    </inkml:context>
    <inkml:brush xml:id="br0">
      <inkml:brushProperty name="width" value="0.05" units="cm"/>
      <inkml:brushProperty name="height" value="0.05" units="cm"/>
      <inkml:brushProperty name="color" value="#E71224"/>
    </inkml:brush>
  </inkml:definitions>
  <inkml:trace contextRef="#ctx0" brushRef="#br0">1 1 15607,'0'0'9484,"17"10"-9342,52 38-81,-68-47-60,1 1-1,-1-1 0,0 1 0,1 0 1,-1 0-1,0-1 0,0 1 1,0 0-1,0 0 0,-1 0 0,1 0 1,0 0-1,-1 0 0,1 0 1,-1 0-1,0 0 0,0 0 0,0 0 1,0 0-1,0 0 0,0 0 1,0 0-1,-1 1 0,1-1 1,-1 0-1,0 2 0,-3 4-36,0 0 1,0 0-1,0-1 1,-11 13-1,3-1-314,2 4-933,10-23 1259,0 0 1,0 1-1,1-1 0,-1 0 0,0 0 0,0 0 0,0 1 0,0-1 0,0 0 0,0 0 0,0 0 0,0 1 1,0-1-1,1 0 0,-1 0 0,0 0 0,0 0 0,0 0 0,0 1 0,0-1 0,1 0 0,-1 0 0,0 0 0,0 0 1,0 0-1,1 0 0,-1 0 0,0 0 0,0 0 0,0 0 0,1 0 0,-1 1 0,0-1 0,0 0 0,0 0 1,1-1-1,-1 1 0,0 0 0,0 0 0,0 0 0,1 0 0,-1 0 0,0 0 0,0 0 0,0 0 0,1 0 1,-1 0-1,0-1 0,38-21-288,-38 22 322,23-18 340,-1 0 0,35-39 0,4-4 1943,-60 60-1722,-1 23-126,-3-5-375,0 0 0,-2 0 0,-9 28 0,-4 12-1436,10 1-4775,8-33 117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1.296"/>
    </inkml:context>
    <inkml:brush xml:id="br0">
      <inkml:brushProperty name="width" value="0.05" units="cm"/>
      <inkml:brushProperty name="height" value="0.05" units="cm"/>
      <inkml:brushProperty name="color" value="#E71224"/>
    </inkml:brush>
  </inkml:definitions>
  <inkml:trace contextRef="#ctx0" brushRef="#br0">27 1 12422,'0'0'13878,"6"39"-13574,-6-21-304,0 3 16,0-3-48,-8 1-528,-2-5-1617,1-1-1153,3-3-1824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1.625"/>
    </inkml:context>
    <inkml:brush xml:id="br0">
      <inkml:brushProperty name="width" value="0.05" units="cm"/>
      <inkml:brushProperty name="height" value="0.05" units="cm"/>
      <inkml:brushProperty name="color" value="#E71224"/>
    </inkml:brush>
  </inkml:definitions>
  <inkml:trace contextRef="#ctx0" brushRef="#br0">9 80 11461,'0'0'4421,"18"-10"-1718,59-34-913,-70 40-1381,0 0 0,0 1 1,1 0-1,-1 0 0,1 1 1,-1 0-1,1 0 1,0 1-1,0 0 0,0 0 1,12 1-1,-14 0-2,-6 1-399,1-1 0,-1 1-1,1-1 1,-1 0 0,0 1-1,1-1 1,-1 1 0,0-1-1,1 1 1,-1-1 0,0 1-1,0-1 1,0 1 0,1 0-1,-1-1 1,0 1 0,0-1-1,0 1 1,0-1 0,0 1-1,0 0 1,0-1 0,0 1-1,0-1 1,0 1 0,0-1-1,-1 1 1,1 0-1,0-1 1,0 1 0,-1-1-1,1 1 1,0-1 0,0 1-1,-1-1 1,1 1 0,-1-1-1,1 0 1,0 1 0,-1 0-1,-12 22-72,7-17-82,1 2 1,0-1-1,0 0 1,0 1-1,1 0 1,1 0-1,-1 1 1,1-1 0,1 0-1,-1 1 1,1 0-1,1 0 1,0-1-1,0 1 1,1 0 0,0 0-1,1 9 1,0-15 153,-1 0 0,1-1 0,0 1 0,0-1 0,0 1 0,1-1 0,-1 1 0,1-1 0,-1 0 0,1 0 0,0 0 0,-1 0-1,1 0 1,3 3 0,-3-4 2,0 1 0,0-1-1,0 1 1,-1 0-1,1 0 1,-1-1 0,0 1-1,1 0 1,-1 0-1,0 1 1,0-1 0,0 0-1,0 0 1,-1 0-1,1 1 1,0 2-1,-2-4 1,0 0 1,-1-1-1,1 1 0,-1 0 0,1 0 0,0-1 0,-1 1 0,1-1 0,-1 0 0,1 1 0,-1-1 0,0 0 0,1 0 0,-1 0 0,-1 0 0,1 1-9,-89 1-3647,58-2 640,-12 0-2804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3.403"/>
    </inkml:context>
    <inkml:brush xml:id="br0">
      <inkml:brushProperty name="width" value="0.05" units="cm"/>
      <inkml:brushProperty name="height" value="0.05" units="cm"/>
      <inkml:brushProperty name="color" value="#E71224"/>
    </inkml:brush>
  </inkml:definitions>
  <inkml:trace contextRef="#ctx0" brushRef="#br0">5 1 15671,'0'0'6838,"0"0"-6814,0 0 0,0-1 1,0 1-1,0 0 0,0 0 0,0 0 0,0 0 1,-1 0-1,1 0 0,0 0 0,0 0 0,0 0 1,0 0-1,0 0 0,0 0 0,-1 0 0,1 0 1,0 0-1,0 0 0,0 0 0,0 0 0,0 0 1,0 0-1,-1 0 0,1 0 0,0 0 0,0 0 1,0 1-1,0-1 0,0 0 0,0 0 0,0 0 1,-1 0-1,1 0 0,0 0 0,0 0 0,0 0 1,0 0-1,0 1 0,0-1 0,0 0 0,0 0 1,0 0-1,0 0 0,0 0 0,0 0 0,0 1 1,0-1-1,0 0 0,0 0 0,0 0 0,0 0 1,0 0-1,0 1 0,0-1 0,5 3 225,1 1 0,0-1-1,0 0 1,0-1 0,0 1-1,1-1 1,-1 0 0,11 1-1,64 9-37,-69-10-187,196 15-2703,-69-13-6783,-79-4-3678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4.152"/>
    </inkml:context>
    <inkml:brush xml:id="br0">
      <inkml:brushProperty name="width" value="0.05" units="cm"/>
      <inkml:brushProperty name="height" value="0.05" units="cm"/>
      <inkml:brushProperty name="color" value="#E71224"/>
    </inkml:brush>
  </inkml:definitions>
  <inkml:trace contextRef="#ctx0" brushRef="#br0">66 1 12486,'0'0'8932,"-66"5"-8436,85-3 48,9 4 209,9-3-385,5 3-352,1 3 96,0 0-112,-2 6-736,-4-2-1409,0 2-1729,-2 0-7043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4.546"/>
    </inkml:context>
    <inkml:brush xml:id="br0">
      <inkml:brushProperty name="width" value="0.05" units="cm"/>
      <inkml:brushProperty name="height" value="0.05" units="cm"/>
      <inkml:brushProperty name="color" value="#E71224"/>
    </inkml:brush>
  </inkml:definitions>
  <inkml:trace contextRef="#ctx0" brushRef="#br0">0 14 16600,'0'0'9636,"39"-13"-9252,13 26-144,8-2-96,3 2-64,5 1-80,-2 1-48,-6 2-800,-15-2-2706,-10-2-2128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3.906"/>
    </inkml:context>
    <inkml:brush xml:id="br0">
      <inkml:brushProperty name="width" value="0.05" units="cm"/>
      <inkml:brushProperty name="height" value="0.05" units="cm"/>
      <inkml:brushProperty name="color" value="#E71224"/>
    </inkml:brush>
  </inkml:definitions>
  <inkml:trace contextRef="#ctx0" brushRef="#br0">2 43 8820,'0'0'15380,"3"-10"-14513,-2 3-765,5-17 52,-4 22-71,-1 18 67,-16 211 415,16-226-569,-1-1-1,1 1 0,-1-1 0,1 1 1,-1-1-1,1 1 0,-1-1 1,1 1-1,-1-1 0,1 0 1,0 1-1,-1-1 0,1 0 0,0 0 1,-1 0-1,1 1 0,0-1 1,-1 0-1,1 0 0,0 0 0,-1 0 1,1 0-1,0 0 0,-1 0 1,1 0-1,0-1 0,-1 1 0,1 0 1,0 0-1,-1 0 0,1-1 1,-1 1-1,1 0 0,0-1 1,0 0-1,27-10 25,-10 3 7,-1-2-1,-1 0 1,0-1 0,0 0-1,-1-1 1,0-1 0,20-24-1,-35 40-8,0 0 0,-1 0-1,2-1 1,-1 1 0,0 0-1,0 0 1,1-1 0,-1 1-1,1 0 1,0-1-1,0 1 1,2 3 0,14 36-74,-14-37 31,0 0 0,0-1 0,0 1 0,0-1 0,1 1 1,0-1-1,0 0 0,0 0 0,1-1 0,-1 1 0,1-1 0,0 0 1,0 0-1,9 4 0,-12-6 34,1-1 0,-1 1 1,1 0-1,-1-1 0,1 1 0,-1-1 1,1 0-1,-1 0 0,1 0 1,-1 0-1,1-1 0,-1 1 0,1 0 1,-1-1-1,1 0 0,-1 0 1,0 0-1,1 0 0,-1 0 0,0 0 1,0 0-1,0-1 0,0 1 1,0-1-1,0 0 0,0 1 0,0-1 1,0 0-1,-1 0 0,1 0 1,-1 0-1,0 0 0,0-1 0,2-3 1,1-5 92,0 1 0,-1-1 1,0 1-1,-1-1 0,-1 0 1,2-21-1,-3 26-109,0 0 0,0-1 0,0 1 0,-1-1 0,0 1 0,0-1-1,0 1 1,-1 0 0,0 0 0,0-1 0,-1 2 0,-5-11 0,7 15-214,0 0 1,-1 0-1,1 0 0,0 0 0,-1 0 1,0 0-1,1 0 0,-1 0 0,1 1 1,-1-1-1,0 0 0,1 1 0,-1 0 1,0-1-1,0 1 0,1 0 0,-4 0 1,-18 6-7879,7 12-5387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4.998"/>
    </inkml:context>
    <inkml:brush xml:id="br0">
      <inkml:brushProperty name="width" value="0.05" units="cm"/>
      <inkml:brushProperty name="height" value="0.05" units="cm"/>
      <inkml:brushProperty name="color" value="#E71224"/>
    </inkml:brush>
  </inkml:definitions>
  <inkml:trace contextRef="#ctx0" brushRef="#br0">0 37 12454,'0'0'9975,"8"-6"-9647,-2 2-185,0 0 0,0 1 0,0 0 0,0 0 0,1 0-1,-1 1 1,1 0 0,0 0 0,-1 1 0,1-1 0,0 2 0,0-1 0,0 1 0,0 0 0,9 1-1,-15-1-141,0 1 0,0-1-1,0 1 1,0-1-1,0 1 1,0-1-1,0 1 1,0 0-1,-1-1 1,1 1-1,0 0 1,-1 0-1,1-1 1,0 1-1,-1 0 1,1 0-1,-1 0 1,1 0-1,-1 0 1,1 0-1,-1 0 1,0 0-1,0 0 1,1 0-1,-1 0 1,0 0-1,0 0 1,0 0 0,0 0-1,0 0 1,0 0-1,-1 0 1,1 0-1,0 0 1,-1 1-1,1 2-16,-1 0 0,1-1 0,-1 1 0,0 0 0,-1-1 0,1 1 0,-1-1 0,-3 7 0,-24 16-457,26-24 383,0-1 0,0 1 0,0 0 0,0 1-1,0-1 1,1 1 0,-1-1 0,1 1 0,0 0-1,-1-1 1,1 1 0,0 1 0,1-1 0,-1 0-1,1 0 1,-1 1 0,1-1 0,0 0 0,0 1-1,0-1 1,0 8 0,4-7 86,-1 0 0,1-1 0,0 1 0,0 0 0,1-1 0,-1 0 0,1 0 0,0 0 0,0 0 0,0 0 0,0-1 0,0 0 0,8 4 0,15 10-36,-24-14 65,0 0 0,0 0 0,0 0 0,0 0 0,-1 1 0,1-1 0,-1 1 0,0 0 0,0 0 0,0 0 0,0 0 0,0 0 0,-1 0 0,1 1-1,-1-1 1,0 0 0,0 1 0,0-1 0,0 1 0,-1-1 0,1 1 0,-1 0 0,0-1 0,0 4 0,-1-5 0,0 0 1,0-1-1,0 1 0,0-1 0,0 1 0,0-1 1,0 0-1,0 1 0,-1-1 0,1 0 0,0 0 1,-1 0-1,1 0 0,-1 0 0,0 0 0,1 0 1,-1-1-1,1 1 0,-1 0 0,0-1 0,0 1 1,1-1-1,-1 0 0,0 0 0,-2 0 0,-51 4 225,51-4-237,-1 0-60,1 0-1,-1 0 1,1 0-1,0 0 1,-1-1 0,1 1-1,-1-1 1,1 0 0,0-1-1,-4-1 1,6 2-268,0-1 1,1 0-1,-1 0 1,1 1-1,0-1 1,0 0-1,0 0 1,0 0-1,0 0 1,0 0-1,0-1 0,0 1 1,1 0-1,-1 0 1,1 0-1,0-1 1,0 1-1,0 0 1,0 0-1,0-1 1,1-2-1,-1-13-4354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5.450"/>
    </inkml:context>
    <inkml:brush xml:id="br0">
      <inkml:brushProperty name="width" value="0.05" units="cm"/>
      <inkml:brushProperty name="height" value="0.05" units="cm"/>
      <inkml:brushProperty name="color" value="#E71224"/>
    </inkml:brush>
  </inkml:definitions>
  <inkml:trace contextRef="#ctx0" brushRef="#br0">0 1 15575,'0'0'6990,"18"0"-6064,55 7-251,-72-7-665,1 1 0,-1-1 0,0 1 0,1-1 0,-1 1 0,0 0 0,0-1 0,1 1 0,-1 0 0,0 0 0,0 0 0,0 0 0,0 0 0,0 0 0,0 0 0,0 0 0,0 1 0,-1-1 0,1 0 1,0 0-1,-1 1 0,1-1 0,-1 0 0,1 1 0,-1 1 0,1 35 156,-2-25-164,1-4-99,0-1 0,-1 1-1,0 0 1,0 0 0,-1-1 0,0 1-1,0-1 1,-1 0 0,0 1 0,-5 8-1,14-24-899,50-52 932,-27 30 1102,30-40 1406,-59 78-2193,-11 78-186,0-9-2035,9-12-4149,2-40 360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5.775"/>
    </inkml:context>
    <inkml:brush xml:id="br0">
      <inkml:brushProperty name="width" value="0.05" units="cm"/>
      <inkml:brushProperty name="height" value="0.05" units="cm"/>
      <inkml:brushProperty name="color" value="#E71224"/>
    </inkml:brush>
  </inkml:definitions>
  <inkml:trace contextRef="#ctx0" brushRef="#br0">0 1 14871,'0'0'11013,"15"33"-10757,-15-9-160,0 2-48,0-4-48,0 0-592,0-1-977,0-3-1424,0-1-1425,10-2-7556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2.936"/>
    </inkml:context>
    <inkml:brush xml:id="br0">
      <inkml:brushProperty name="width" value="0.05" units="cm"/>
      <inkml:brushProperty name="height" value="0.05" units="cm"/>
      <inkml:brushProperty name="color" value="#E71224"/>
    </inkml:brush>
  </inkml:definitions>
  <inkml:trace contextRef="#ctx0" brushRef="#br0">0 45 15383,'0'0'8241,"23"-7"-7296,74-24-270,-94 30-648,0-1 0,1 1 0,0 1 1,-1-1-1,1 0 0,0 1 1,-1 0-1,1 0 0,0 0 1,-1 0-1,1 1 0,0-1 0,-1 1 1,1 0-1,-1 0 0,7 3 1,-8-2-25,0-1 1,0 1 0,-1-1-1,1 1 1,-1 0 0,1 0-1,-1 0 1,1-1 0,-1 2-1,0-1 1,0 0 0,0 0-1,0 0 1,-1 0 0,1 0-1,-1 1 1,1-1 0,-1 0-1,1 4 1,-1 3-10,-1 0-1,1 1 1,-2-1-1,1 0 0,-1 0 1,0 0-1,-1-1 1,0 1-1,-9 16 1,-19 21-35,24-39 7,1 1-1,1-1 1,0 1 0,0 0 0,0 0 0,1 1 0,0-1-1,1 1 1,-1 0 0,2 0 0,-4 17 0,8-24 42,0-1 0,0 0 0,0 0 0,0-1 0,0 1 0,0 0 0,0-1 0,0 1-1,1-1 1,-1 0 0,0 1 0,0-1 0,0 0 0,1-1 0,-1 1 0,4-1 0,-1 1 28,19 0 5,1-1 1,-1-1 0,0-1 0,26-7 0,-2-7-2495,-4-9-3715,-15 3-1972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6.198"/>
    </inkml:context>
    <inkml:brush xml:id="br0">
      <inkml:brushProperty name="width" value="0.05" units="cm"/>
      <inkml:brushProperty name="height" value="0.05" units="cm"/>
      <inkml:brushProperty name="color" value="#E71224"/>
    </inkml:brush>
  </inkml:definitions>
  <inkml:trace contextRef="#ctx0" brushRef="#br0">0 163 8228,'0'0'12099,"23"-5"-11328,26-5-451,96-6 0,-140 16-335,2 0-271,1 0 0,-1-1 0,1 0-1,-1 0 1,14-4 0,-20 5 235,0-1-1,0 1 0,0-1 0,0 1 1,0-1-1,-1 1 0,1-1 1,0 1-1,0-1 0,-1 0 1,1 1-1,0-1 0,-1 0 1,1 0-1,-1 1 0,1-1 0,-1 0 1,1 0-1,-1 0 0,0 0 1,1-1-1,-1 0 10,0 0 1,0 0 0,-1 0-1,1 0 1,0 0-1,-1 1 1,1-1-1,-1 0 1,0 0-1,0 1 1,0-1-1,0 0 1,0 1 0,0-1-1,-2-2 1,-3-4 92,-28-36-339,32 42 643,0 0-1,0 0 1,-1 0-1,1 0 1,0 0-1,-1 0 0,1 1 1,-1-1-1,1 1 1,-1-1-1,0 1 0,1 0 1,-1 0-1,0 0 1,-4 0-1,6 2-262,-1 0 0,0 0 0,1 0 0,-1 0 0,0 0 0,1 0 0,-1 0 0,1 1 0,-1-1 0,1 1 0,0-1 0,0 1 0,0-1 0,0 1 0,0 0 0,0-1 0,0 1 0,0 0 0,1 0 0,-1 0 0,0 2 0,-13 44 653,8-14-1005,2 0-1,1 1 0,4 58 1,0-37-5810,-1-36-85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6.557"/>
    </inkml:context>
    <inkml:brush xml:id="br0">
      <inkml:brushProperty name="width" value="0.05" units="cm"/>
      <inkml:brushProperty name="height" value="0.05" units="cm"/>
      <inkml:brushProperty name="color" value="#E71224"/>
    </inkml:brush>
  </inkml:definitions>
  <inkml:trace contextRef="#ctx0" brushRef="#br0">4 0 16952,'0'0'8598,"0"12"-7907,-1 36-587,-1-18-516,3 59 0,2-88 359,-1 0 0,1 0 0,-1-1 0,1 1-1,-1 0 1,1-1 0,0 1 0,-1-1 0,1 0 0,0 0 0,-1 0 0,1 0-1,-1-1 1,5 0 0,-6 1 44,6-2 9,0 0 0,0 0 0,-1 0 0,1-1 0,-1 0 0,0 0 0,0-1 0,0 0 0,0 0 0,0 0 0,7-8 0,-5 5 18,0 0 1,1 1-1,0 0 0,10-5 0,-19 12-15,1-1-1,-1 0 1,1 0-1,-1 0 1,1 1-1,-1-1 1,1 0-1,-1 0 1,0 1-1,1-1 1,-1 0-1,1 1 1,-1-1-1,0 0 1,0 1 0,1-1-1,-1 1 1,0-1-1,1 1 1,-1-1-1,0 1 1,0-1-1,0 0 1,0 1-1,1-1 1,-1 1-1,0-1 1,0 1-1,0 0 1,0-1-1,0 1 1,0-1 0,0 1-1,3 28-159,-2-19 124,-1-8 2,1-1 0,-1 1 0,0 0 0,1 0 0,-1 0 0,1 0-1,0-1 1,-1 1 0,1 0 0,0 0 0,0-1 0,0 1 0,0-1 0,1 1 0,-1-1 0,0 1 0,1-1 0,2 2 0,-3-2 24,0-1-1,1 1 1,-1-1 0,0 0 0,1 1 0,-1-1 0,1 0 0,-1 0 0,0 0 0,1 0 0,-1 0 0,1 0 0,-1-1-1,0 1 1,1 0 0,-1-1 0,0 1 0,1-1 0,1 0 0,1-2 92,0 1 0,0-1 0,-1 1 0,1-1-1,-1 0 1,1-1 0,-1 1 0,0 0 0,0-1 0,-1 0 0,1 0 0,-1 1 0,0-2 0,3-4 0,-2-1 41,0-1 0,-1 1 0,0-1 1,-1 0-1,0 1 0,-1-1 1,0 0-1,-2-15 0,2 25-167,0 1-1,0 0 1,0-1 0,0 1-1,0-1 1,-1 1 0,1-1-1,0 1 1,0 0-1,0-1 1,-1 1 0,1-1-1,0 1 1,0 0 0,-1-1-1,1 1 1,0 0-1,-1-1 1,1 1 0,0 0-1,-1-1 1,1 1 0,-1 0-1,1 0 1,0 0 0,-1-1-1,1 1 1,-1 0-1,1 0 1,-1 0 0,1 0-1,0 0 1,-1 0 0,1 0-1,-1 0 1,1 0 0,-1 0-1,1 0 1,-1 0-1,1 0 1,-1 0 0,1 0-1,0 0 1,-1 1 0,1-1-1,-1 0 1,0 1 0,0-1-225,0 1 1,-1 0 0,1 0 0,0-1 0,0 1 0,-1 0 0,1 0 0,0 1 0,0-1 0,0 0 0,0 0 0,0 0 0,-1 3 0,-4 20-4318,5 2-3098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6.934"/>
    </inkml:context>
    <inkml:brush xml:id="br0">
      <inkml:brushProperty name="width" value="0.05" units="cm"/>
      <inkml:brushProperty name="height" value="0.05" units="cm"/>
      <inkml:brushProperty name="color" value="#E71224"/>
    </inkml:brush>
  </inkml:definitions>
  <inkml:trace contextRef="#ctx0" brushRef="#br0">1 0 10661,'0'0'10693,"10"8"-10562,46 38-65,-54-45-62,0 0 0,0-1-1,1 1 1,-1 0 0,0-1 0,0 1 0,1-1-1,-1 1 1,0-1 0,1 0 0,-1 0-1,0 0 1,1-1 0,-1 1 0,0 0-1,1-1 1,-1 1 0,0-1 0,0 0-1,0 0 1,1 0 0,-1 0 0,0 0-1,2-2 1,47-38 1696,-43 34-714,-8 7-976,0 0 0,0 0 0,1 0 0,-1 0 0,0 0-1,0 0 1,0 0 0,0 0 0,0 0 0,1 0 0,-1 0 0,0 0 0,0 0 0,0 0-1,0 0 1,1 0 0,-1 0 0,0 0 0,0 0 0,0 0 0,0 0 0,0 0-1,0 1 1,1-1 0,-1 0 0,0 0 0,0 0 0,0 0 0,0 0 0,0 0 0,0 1-1,0-1 1,0 0 0,1 0 0,-1 0 0,0 0 0,0 0 0,0 1 0,0-1 0,0 0-1,0 0 1,0 0 0,0 0 0,0 0 0,0 1 0,0-1 0,0 0 0,0 0-1,0 0 1,0 0 0,0 1 0,0-1 0,0 0 0,-1 0 0,1 0 0,0 0 0,1 21 584,-6 21 68,-6-9-1147,3-8-1495,1 1 0,-7 43 0,13-37-3163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7.266"/>
    </inkml:context>
    <inkml:brush xml:id="br0">
      <inkml:brushProperty name="width" value="0.05" units="cm"/>
      <inkml:brushProperty name="height" value="0.05" units="cm"/>
      <inkml:brushProperty name="color" value="#E71224"/>
    </inkml:brush>
  </inkml:definitions>
  <inkml:trace contextRef="#ctx0" brushRef="#br0">1 44 16552,'0'0'5802,"19"-4"-4369,62-10-486,-79 14-921,-1 0 1,1 0-1,-1 0 0,1 0 0,-1 0 1,1 0-1,-1 1 0,1-1 0,-1 1 1,1-1-1,-1 1 0,1 0 0,-1-1 1,0 1-1,0 0 0,1 0 1,-1 0-1,0 0 0,0 0 0,0 0 1,0 0-1,0 1 0,0-1 0,0 0 1,0 1-1,-1-1 0,1 0 1,0 1-1,-1-1 0,1 1 0,-1-1 1,1 1-1,-1-1 0,0 1 0,0-1 1,0 1-1,0-1 0,0 3 0,0 2-50,0 1 0,0-1 0,-1 0 0,0 1 0,0-1 0,-3 10 0,-7 5-739,4-9-1927,22-23 1944,25-26 2422,52-66-1,-92 103-1643,0 0-1,0 0 1,1 0 0,-1 0-1,0 0 1,0 0 0,0 0-1,0 0 1,0 0 0,0 0-1,1 0 1,-1 0 0,0 0-1,0 0 1,0 0 0,0 0-1,0 0 1,1 0-1,-1 0 1,0 0 0,0 0-1,0 0 1,0 0 0,0 1-1,0-1 1,1 0 0,-1 0-1,0 0 1,0 0 0,0 0-1,0 0 1,0 0 0,0 1-1,0-1 1,0 0 0,0 0-1,0 0 1,0 0 0,1 0-1,-1 0 1,0 1 0,0-1-1,0 0 1,0 0 0,0 0-1,0 0 1,0 0 0,0 1-1,0-1 1,0 0 0,0 0-1,-1 0 1,1 0-1,0 0 1,0 0 0,0 1-1,0-1 1,0 0 0,0 0-1,0 0 1,0 0 0,0 0-1,0 0 1,0 1 0,-1-1-1,1 0 1,0 0 0,-1 23 318,-8 29-663,1-26-271,-6 22-2443,10-14-2406,3-13-1058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7.626"/>
    </inkml:context>
    <inkml:brush xml:id="br0">
      <inkml:brushProperty name="width" value="0.05" units="cm"/>
      <inkml:brushProperty name="height" value="0.05" units="cm"/>
      <inkml:brushProperty name="color" value="#E71224"/>
    </inkml:brush>
  </inkml:definitions>
  <inkml:trace contextRef="#ctx0" brushRef="#br0">0 303 15751,'0'0'12358,"29"35"-12038,-23-15-160,-4 1-160,-2 1 0,0-2-416,0-1-913,0-2-1424,-10-3-1441,4-4-3537</inkml:trace>
  <inkml:trace contextRef="#ctx0" brushRef="#br0" timeOffset="1">264 1 16680,'0'0'6928,"17"4"-6506,53 15-222,-68-19-199,-1 1 0,1 0-1,-1 0 1,0 0 0,0 0 0,1 1 0,-1-1 0,0 0 0,0 0 0,0 1 0,0-1 0,0 1 0,-1-1-1,1 1 1,0-1 0,-1 1 0,1-1 0,-1 1 0,1 0 0,-1-1 0,0 1 0,1 0 0,-1-1 0,0 1-1,-1 3 1,-8 34-32,-5-19-6,12-18 26,0 0-1,0 0 1,0 0 0,1 0-1,-1 1 1,1-1 0,-1 1 0,1 0-1,0-1 1,0 1 0,0 0 0,0 0-1,0 3 1,4-5 33,0 0 0,0 0 0,0 0 0,0-1-1,0 1 1,0-1 0,0 0 0,0 0 0,1 0 0,-1 0 0,3-1 0,0 1-16,122-2-157,-41-2-4999,-58 2-1183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8.034"/>
    </inkml:context>
    <inkml:brush xml:id="br0">
      <inkml:brushProperty name="width" value="0.05" units="cm"/>
      <inkml:brushProperty name="height" value="0.05" units="cm"/>
      <inkml:brushProperty name="color" value="#E71224"/>
    </inkml:brush>
  </inkml:definitions>
  <inkml:trace contextRef="#ctx0" brushRef="#br0">0 43 17448,'0'0'3778,"140"-6"-2866,-94 4-752,1-1-160,-8-1-96,-10 0-416,-8-3-1537,-13-1 48,-6-1-2209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8.379"/>
    </inkml:context>
    <inkml:brush xml:id="br0">
      <inkml:brushProperty name="width" value="0.05" units="cm"/>
      <inkml:brushProperty name="height" value="0.05" units="cm"/>
      <inkml:brushProperty name="color" value="#E71224"/>
    </inkml:brush>
  </inkml:definitions>
  <inkml:trace contextRef="#ctx0" brushRef="#br0">135 0 11557,'0'0'13815,"-43"21"-12935,32 16-192,7 2-255,0 3-241,0 3-128,2-3-64,-4 3 0,-3-2-817,-5-5-1904,-4-4-1633,-1-6-4674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8.784"/>
    </inkml:context>
    <inkml:brush xml:id="br0">
      <inkml:brushProperty name="width" value="0.05" units="cm"/>
      <inkml:brushProperty name="height" value="0.05" units="cm"/>
      <inkml:brushProperty name="color" value="#E71224"/>
    </inkml:brush>
  </inkml:definitions>
  <inkml:trace contextRef="#ctx0" brushRef="#br0">54 0 20457,'0'0'5107,"-5"17"-5091,-1-1-7,-5 14 31,1 1 1,-10 56-1,19-86-37,1-1-1,0 1 1,0 0-1,0 0 0,0 0 1,0 0-1,0-1 0,0 1 1,0 0-1,0 0 1,1 0-1,-1 0 0,0-1 1,0 1-1,1 0 0,-1 0 1,1-1-1,-1 1 1,0 0-1,1 0 0,-1-1 1,1 1-1,0-1 0,-1 1 1,1 0-1,0-1 1,-1 1-1,1-1 0,1 1 1,0 0 5,1 0 0,-1-1 0,1 1 1,-1-1-1,1 0 0,-1 0 0,1 0 0,-1 0 1,1 0-1,3-1 0,5-1 12,1-1 1,-1 0-1,19-9 0,121-58 159,-151 80-203,0-7 31,0 12-27,0-1 0,1 0-1,1 0 1,0 0 0,5 18 0,-6-29 23,-1-1 0,1 0 1,0 0-1,0 1 0,0-1 1,0 0-1,0 0 0,1 0 1,-1 0-1,1 0 1,-1 0-1,1-1 0,0 1 1,-1 0-1,1-1 0,0 1 1,0-1-1,0 0 0,0 0 1,1 1-1,-1-2 0,0 1 1,0 0-1,1 0 1,-1-1-1,0 1 0,1-1 1,-1 1-1,0-1 0,1 0 1,-1 0-1,1 0 0,-1-1 1,0 1-1,1-1 0,-1 1 1,1-1-1,-1 0 1,0 1-1,0-1 0,4-2 1,-3 1 64,1 0 1,-1 0 0,0-1 0,0 1 0,0 0-1,0-1 1,-1 0 0,1 0 0,-1 0 0,1 0-1,-1 0 1,0 0 0,0-1 0,-1 1 0,1-1-1,-1 1 1,0-1 0,1 1 0,-2-1 0,2-7 0,1-8-144,-1 0 0,0-34 0,-2 44-262,-4 19-7918,3 6 2458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9.128"/>
    </inkml:context>
    <inkml:brush xml:id="br0">
      <inkml:brushProperty name="width" value="0.05" units="cm"/>
      <inkml:brushProperty name="height" value="0.05" units="cm"/>
      <inkml:brushProperty name="color" value="#E71224"/>
    </inkml:brush>
  </inkml:definitions>
  <inkml:trace contextRef="#ctx0" brushRef="#br0">8 81 12230,'0'0'12827,"13"17"-11861,4 5-690,-6-9-127,-1 0-1,-1 1 1,0 0-1,8 18 1,-15-28-96,0 0-1,0-1 1,-1 1 0,1 1 0,-1-1 0,0 0 0,0 0 0,0 0-1,-1 1 1,1-1 0,-1 0 0,-1 5 0,1-7-115,-1-1-1,1 1 1,-1-1 0,1 1 0,-1-1 0,0 0 0,0 1-1,1-1 1,-1 0 0,0 1 0,0-1 0,0 0-1,-1 0 1,1 0 0,0 0 0,0 0 0,-1 0-1,1 0 1,0-1 0,-1 1 0,1 0 0,-1-1-1,1 1 1,-1-1 0,1 1 0,-1-1 0,1 0 0,-1 0-1,1 0 1,-1 0 0,1 0 0,-1 0 0,-1 0-1,-7 0-1047,-23-3-4038,10-11 135</inkml:trace>
  <inkml:trace contextRef="#ctx0" brushRef="#br0" timeOffset="1">45 27 14439,'0'0'8339,"149"-26"-6626,-102 26-512,-4 0-497,-8 7-672,-8 6-32,-6 2-336,-5 4-2145,-1-1-1969,-1 3-4450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9.610"/>
    </inkml:context>
    <inkml:brush xml:id="br0">
      <inkml:brushProperty name="width" value="0.05" units="cm"/>
      <inkml:brushProperty name="height" value="0.05" units="cm"/>
      <inkml:brushProperty name="color" value="#E71224"/>
    </inkml:brush>
  </inkml:definitions>
  <inkml:trace contextRef="#ctx0" brushRef="#br0">0 36 10229,'0'0'11704,"25"-6"-10250,7-4-806,-16 5-367,0 1-1,-1 1 1,1 0 0,1 1 0,-1 0 0,22 1 0,-34 1-236,0 1 0,-1-1 0,1 0 0,0 1 0,0 0-1,0 0 1,0 0 0,-1 0 0,1 1 0,-1-1 0,1 1-1,-1 0 1,4 3 0,-6-4-37,1 0-1,-1 0 1,0 1 0,0-1-1,0 1 1,0-1 0,0 1-1,0-1 1,0 1 0,0-1-1,-1 1 1,1 0 0,0 0-1,-1-1 1,0 1-1,1 0 1,-1 0 0,0-1-1,0 1 1,0 0 0,0 0-1,0 0 1,-1-1 0,1 1-1,0 0 1,-1 0-1,1-1 1,-1 1 0,0 0-1,0-1 1,-1 3 0,-3 3-167,0-1 1,-1-1-1,0 1 1,0-1-1,0 0 1,0 0-1,-1 0 1,0-1-1,0 0 1,-12 4-1,3 0-1248,15-7 444,7-3 499,135-68 1340,-17 7 2297,-123 63-2706,-4 8-344,-7 12-147,0-1 0,1 2 0,-10 35 0,9 8-1564,9-53 546,1-1 0,1 0 0,0 1 0,3 12 0,5-3-3400,5-2-1969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13.262"/>
    </inkml:context>
    <inkml:brush xml:id="br0">
      <inkml:brushProperty name="width" value="0.05" units="cm"/>
      <inkml:brushProperty name="height" value="0.05" units="cm"/>
      <inkml:brushProperty name="color" value="#E71224"/>
    </inkml:brush>
  </inkml:definitions>
  <inkml:trace contextRef="#ctx0" brushRef="#br0">1 0 16952,'0'0'6211,"39"8"-9317,-39 16-223,0 6-2290</inkml:trace>
  <inkml:trace contextRef="#ctx0" brushRef="#br0" timeOffset="1">5 293 11349,'0'0'10613,"33"9"-10613,-31-9-912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0.469"/>
    </inkml:context>
    <inkml:brush xml:id="br0">
      <inkml:brushProperty name="width" value="0.05" units="cm"/>
      <inkml:brushProperty name="height" value="0.05" units="cm"/>
      <inkml:brushProperty name="color" value="#E71224"/>
    </inkml:brush>
  </inkml:definitions>
  <inkml:trace contextRef="#ctx0" brushRef="#br0">81 13 11957,'0'0'10232,"21"-3"-9709,68-6 381,-86 8-790,1 1 1,-1 0-1,1 0 0,-1 1 1,0-1-1,1 1 0,-1 0 0,1 0 1,-1 0-1,4 1 0,-6-1-78,0-1-1,0 1 1,0 0-1,0 0 1,0 0-1,0-1 1,0 1-1,0 0 1,0 0-1,0 0 1,-1 0-1,1 0 1,0 1-1,-1-1 0,1 0 1,-1 0-1,1 0 1,0 2-1,-1-1-26,0 0 0,0 0 0,0 0-1,0 1 1,0-1 0,0 0-1,-1 0 1,1 0 0,-1 0 0,0 0-1,1 0 1,-1 0 0,0 0-1,0 0 1,0-1 0,0 1 0,-1 0-1,1 0 1,0-1 0,-1 1-1,1-1 1,-3 2 0,-37 21 39,36-22-100,0 0 0,0 0 0,0 1 0,0-1 0,0 1 0,0 1 1,1-1-1,-1 1 0,1-1 0,0 1 0,0 0 0,0 1 0,1-1 0,-5 8 0,7-10 48,1-1 0,0 1 0,0-1 0,0 1 0,0-1-1,0 1 1,0 0 0,0-1 0,0 1 0,0-1 0,1 1 0,-1-1 0,0 1 0,1-1 0,0 1 0,-1-1 0,1 1 0,0-1 0,0 0 0,0 1 0,0-1 0,0 0-1,0 0 1,0 0 0,0 0 0,0 0 0,0 0 0,1 0 0,1 1 0,49 24 135,-31-18-127,-6-1 0,28 16-1,-41-22-3,0 0 0,-1 0 0,1 1-1,-1-1 1,1 0 0,-1 1 0,0-1 0,1 1 0,-1-1 0,0 1 0,0 0 0,0-1 0,0 1 0,0 0 0,-1 0 0,1 0 0,-1 0 0,1-1 0,-1 1 0,1 2-1,-1-3 5,-1-1 0,1 1-1,0 0 1,-1-1-1,1 1 1,-1-1-1,1 1 1,0-1 0,-1 1-1,1-1 1,-1 1-1,1-1 1,-1 0-1,0 1 1,1-1-1,-1 0 1,1 1 0,-1-1-1,0 0 1,1 0-1,-1 0 1,0 1-1,1-1 1,-1 0 0,0 0-1,1 0 1,-2 0-1,-24 1 172,21-1-140,-7 1-81,-14 0 124,0-1 0,-40-6 0,59 5-228,1 0 0,-1 0 0,0-1-1,1 0 1,-1-1 0,1 0 0,-1 0 0,1 0-1,0 0 1,0-1 0,1 0 0,-1-1-1,1 1 1,-8-9 0,11 11-307,1 0 1,0 0-1,0 0 1,0-1-1,0 1 1,0 0-1,0 0 1,0-1-1,1 1 1,-1 0-1,1-1 0,0 1 1,-1 0-1,1-1 1,1-3-1,-1-7-5353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1.266"/>
    </inkml:context>
    <inkml:brush xml:id="br0">
      <inkml:brushProperty name="width" value="0.05" units="cm"/>
      <inkml:brushProperty name="height" value="0.05" units="cm"/>
      <inkml:brushProperty name="color" value="#E71224"/>
    </inkml:brush>
  </inkml:definitions>
  <inkml:trace contextRef="#ctx0" brushRef="#br0">99 119 11541,'0'0'13631,"0"-9"-12524,-1-2-988,0-10 837,1 48-297,0-1-646,-1-1 1,-2 0 0,0 0-1,-1 0 1,-2 0-1,-1-1 1,0 0-1,-2 0 1,-1 0-1,-1-2 1,-22 37 0,31-56-4,2-35 380,5 3-211,2 1 0,0 0 1,2 0-1,1 0 0,27-49 1,-10 19-53,34-69 436,-72 178 8,-26 46-705,-53 163-722,89-241 665,0-12-2334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1.750"/>
    </inkml:context>
    <inkml:brush xml:id="br0">
      <inkml:brushProperty name="width" value="0.05" units="cm"/>
      <inkml:brushProperty name="height" value="0.05" units="cm"/>
      <inkml:brushProperty name="color" value="#E71224"/>
    </inkml:brush>
  </inkml:definitions>
  <inkml:trace contextRef="#ctx0" brushRef="#br0">186 34 16151,'0'0'7190,"17"-6"-5730,-4 2-1217,-5 0-109,1 0 1,-1 1-1,1 0 1,0 0-1,0 1 0,0 0 1,1 1-1,-1 0 0,0 0 1,1 1-1,-1 0 1,12 3-1,-20-3-130,1 0 1,-1 1-1,0-1 1,1 1 0,-1 0-1,0-1 1,0 1-1,0 0 1,0 0-1,0 0 1,0 0-1,0 0 1,0 0-1,0 0 1,0 0-1,0 0 1,-1 0-1,1 0 1,0 0-1,-1 1 1,1-1-1,-1 0 1,0 1-1,1-1 1,-1 0-1,0 1 1,0-1-1,1 0 1,-1 1-1,0-1 1,0 0-1,-1 1 1,1-1-1,0 2 1,-1 0-13,0 0 0,0 0 0,0 0 1,0 0-1,0 0 0,-1 0 0,1 0 0,-1-1 0,1 1 0,-1-1 1,0 1-1,0-1 0,-4 3 0,-6 5 13,2-3-43,0 0 0,1 1 0,0 0 0,-14 17 1,22-23 34,-1-1 0,1 1-1,0-1 1,0 1 0,0-1 0,1 1 0,-1 0 0,0-1 0,1 1 0,-1 0 0,1 0 0,-1-1 0,1 1 0,0 0 0,-1 0 0,1 0-1,0 0 1,1-1 0,-1 1 0,0 0 0,0 0 0,1 0 0,-1-1 0,1 1 0,-1 0 0,1 0 0,0-1 0,0 1 0,0-1-1,0 1 1,0 0 0,0-1 0,0 0 0,0 1 0,1-1 0,-1 0 0,0 0 0,4 2 0,31 19 54,16 9-47,-49-29-1,-1-1 0,-1 1-1,1 0 1,0 0 0,0 0 0,-1 0-1,1 0 1,-1 0 0,1 0-1,-1 0 1,0 1 0,0-1-1,0 0 1,0 1 0,0-1-1,-1 1 1,1-1 0,0 5 0,-1-6 7,0 0 1,-1 1 0,1-1 0,0 0 0,-1 0-1,1 0 1,-1 0 0,1 0 0,-1-1 0,1 1 0,-1 0-1,1 0 1,-1 0 0,0 0 0,0 0 0,1-1-1,-1 1 1,0 0 0,0-1 0,0 1 0,0-1 0,0 1-1,0-1 1,0 1 0,0-1 0,0 0 0,0 1-1,0-1 1,0 0 0,-2 1 0,-38 2 193,33-3-191,-186 1-2920,106-2-6389,50 1-4430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5.296"/>
    </inkml:context>
    <inkml:brush xml:id="br0">
      <inkml:brushProperty name="width" value="0.05" units="cm"/>
      <inkml:brushProperty name="height" value="0.05" units="cm"/>
      <inkml:brushProperty name="color" value="#E71224"/>
    </inkml:brush>
  </inkml:definitions>
  <inkml:trace contextRef="#ctx0" brushRef="#br0">9 23 12726,'0'0'13750,"-8"-22"-13430,41 29 449,10 6-561,0 0-112,4 2-96,3 0 0,-1-2-320,3 1-833,-5-1-1856,-2-1-1665,-3-5-9141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6.046"/>
    </inkml:context>
    <inkml:brush xml:id="br0">
      <inkml:brushProperty name="width" value="0.05" units="cm"/>
      <inkml:brushProperty name="height" value="0.05" units="cm"/>
      <inkml:brushProperty name="color" value="#E71224"/>
    </inkml:brush>
  </inkml:definitions>
  <inkml:trace contextRef="#ctx0" brushRef="#br0">1 1 12198,'0'0'7715,"121"48"-6931,-75-37-191,1 2-433,3-2-112,-1-1-48,-4-1-16,1 2-224,-5 0-1185,-6 0-2273</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26.578"/>
    </inkml:context>
    <inkml:brush xml:id="br0">
      <inkml:brushProperty name="width" value="0.05" units="cm"/>
      <inkml:brushProperty name="height" value="0.05" units="cm"/>
      <inkml:brushProperty name="color" value="#E71224"/>
    </inkml:brush>
  </inkml:definitions>
  <inkml:trace contextRef="#ctx0" brushRef="#br0">0 1 12005,'0'0'5331,"138"9"-3346,-76 4-1041,2 2-31,-4-2-241,-5-4-176,-5 0-208,-5-3-272,-4 1-16,-4 3-16,-6 1-576,-6 0-1169,-9 0-1232,-7-2-4114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48.997"/>
    </inkml:context>
    <inkml:brush xml:id="br0">
      <inkml:brushProperty name="width" value="0.05" units="cm"/>
      <inkml:brushProperty name="height" value="0.05" units="cm"/>
      <inkml:brushProperty name="color" value="#E71224"/>
    </inkml:brush>
  </inkml:definitions>
  <inkml:trace contextRef="#ctx0" brushRef="#br0">5960 730 10485,'0'0'6373,"4"0"-5911,-3 0-409,0-1 0,0 1 0,0 0 0,0 0 0,0 0 0,0-1 0,0 1 0,0 0 0,0-1 0,0 1 0,0-1 0,0 1 0,-1-1-1,1 1 1,0-1 0,0 0 0,-1 1 0,1-1 0,0 0 0,-1 0 0,1 1 0,0-1 0,-1 0 0,1 0 0,0-1 0,1-31 657,-2 25-834,0 1 125,-1 0-1,-1 0 0,1 0 0,-1 0 0,-1 1 1,1-1-1,-1 0 0,0 1 0,0 0 0,-1 0 1,0 0-1,0 0 0,-1 0 0,1 1 0,-1 0 1,0 0-1,0 0 0,-1 1 0,0 0 0,-10-7 1,-16-8 27,0 2 0,-63-24-1,60 26-5,-131-47-12,-209-49 0,276 85-54,-12 0 111,0 5 0,-2 4 1,0 6-1,-135 4 0,165 2 44,1-3-1,-105-23 1,-65-8 493,-541-8-753,165 47 293,587-2-117,-1-2 0,-44-10-1,45 6 0,-1 2 0,-47-1 0,32 10-38,0 3 0,1 2 0,-93 26 0,128-29 11,-352 93-89,186-52 114,107-29 40,-80 28 0,99-25-70,1 3 0,1 2 1,1 3-1,2 3 0,-97 68 0,89-49 39,-76 66-65,124-101 30,1 1 0,1 1 0,1 0 0,0 1 0,1 0 0,-13 28 0,1 3-15,3-5 5,-23 64 1,39-94 2,1 1 0,1 0-1,0 0 1,1 0 0,1 0 0,0 1 0,1-1-1,3 26 1,-1-31 23,1-1 0,0 0 0,1 0 0,0 0 0,0 0 0,1 0 0,0-1 0,0 0 0,13 14 0,-1-3 18,1 0 1,32 26 0,-13-18 7,2-1 1,1-1-1,1-3 1,69 28-1,183 51 79,-282-98-112,86 24-28,2-4 0,112 11 0,204 0 154,-106-11-6,781 39-191,-592-38 84,51 0 27,-267-22-80,300-5 373,-214-39-77,-226 22-153,-105 15-93,-1-1-1,0-2 1,-1-2-1,40-15 1,-56 17 42,-1-1 0,-1-1 0,0 0 1,0-1-1,0-1 0,-2-1 0,0 0 1,0-1-1,14-18 0,38-44 172,42-54 203,-93 109-105,-1-1 1,-1-1 0,-1 0-1,12-30 1,-20 41-279,-1 0 0,-1 0 0,0 0 0,0 0 0,-2 0 0,1-1-1,-1 1 1,-1-1 0,-1 1 0,1 0 0,-2-1 0,0 1 0,0 0 0,-1 0 0,-1 0-1,0 0 1,0 0 0,-1 1 0,-1 0 0,0 0 0,0 0 0,-1 1 0,-1 0 0,0 0 0,-14-13-1,-2-1-29,0 1 0,-2 1 0,-1 1 0,-45-27-1,55 39-135,-1 0-1,-1 2 0,1 0 0,-1 0 1,0 2-1,-1 0 0,1 2 0,-1 0 0,-25 0 1,-147 2-6536,80 1-2210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0.589"/>
    </inkml:context>
    <inkml:brush xml:id="br0">
      <inkml:brushProperty name="width" value="0.05" units="cm"/>
      <inkml:brushProperty name="height" value="0.05" units="cm"/>
      <inkml:brushProperty name="color" value="#E71224"/>
    </inkml:brush>
  </inkml:definitions>
  <inkml:trace contextRef="#ctx0" brushRef="#br0">251 12 10997,'0'0'1942,"-23"-2"-40,-111-6-173,60 7 1707,54 3-1947,29 4-753,36 6 97,75 4 254,145 1 0,-82-7-932,637 71 2,-349-31 3,416 54-333,-645-66 360,-79-9-91,304 11 0,-96-22 74,0-1-36,-23-26 174,40-1-248,-282 12 124,173 27 0,-245-24-150,-19-4-30,-1 1 0,0 0 0,1 1 1,-1 1-1,21 9 0,-35-13-11,0-1 0,-1 1 1,1 0-1,0 0 0,0 0 0,0 0 0,-1 0 1,1 1-1,0-1 0,0 0 0,0 0 0,-1 0 1,1 0-1,0 0 0,0 0 0,0 0 0,0 0 1,-1 0-1,1 0 0,0 0 0,0 1 0,0-1 1,0 0-1,0 0 0,0 0 0,-1 0 0,1 0 1,0 1-1,0-1 0,0 0 0,0 0 0,0 0 0,0 0 1,0 1-1,0-1 0,0 0 0,0 0 0,0 0 1,0 1-1,0-1 0,0 0 0,0 0 0,0 0 1,0 0-1,0 1 0,0-1 0,0 0 0,0 0 1,0 0-1,0 1 0,0-1 0,0 0 0,0 0 1,0 0-1,1 0 0,-1 0 0,0 1 0,0-1 1,0 0-1,0 0 0,0 0 0,0 0 0,1 0 1,-1 0-1,0 1 0,0-1 0,0 0 0,1 0 0,-19 1-1700,0-1 0,-29-3-1,-24-7-3788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1.810"/>
    </inkml:context>
    <inkml:brush xml:id="br0">
      <inkml:brushProperty name="width" value="0.05" units="cm"/>
      <inkml:brushProperty name="height" value="0.05" units="cm"/>
      <inkml:brushProperty name="color" value="#E71224"/>
    </inkml:brush>
  </inkml:definitions>
  <inkml:trace contextRef="#ctx0" brushRef="#br0">156 1 10229,'0'0'3756,"-20"6"-2972,-66 22-330,83-27-335,-1 0 0,1 0 0,0 0 0,-1 1 0,1-1 0,0 1 0,0 0 0,0 0 1,0 0-1,0 0 0,1 0 0,-1 1 0,1-1 0,-5 6 0,7-7-37,0 0 0,0 0 0,0 0 0,-1 0 0,1 0 0,1 0 0,-1 0 0,0 0-1,0 0 1,0 0 0,0 0 0,1 0 0,-1 0 0,0 0 0,1 0 0,-1 0 0,1 0 0,-1 0 0,1-1 0,-1 1 0,1 0 0,0 0 0,0 0 0,-1-1 0,1 1 0,0 0 0,0-1 0,0 1 0,-1-1 0,2 1 0,10 6 336,-1-1 0,1-1 0,0 0 0,23 6 0,-34-11-472,122 31 748,231 29 1,134-22-194,2 0-161,452 41-92,-752-73-18,926 33 1331,-651-4-1607,135 2-117,-617-37-1103,0-2 1,0 0-1,-33-9 0,-27-13-3294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4.995"/>
    </inkml:context>
    <inkml:brush xml:id="br0">
      <inkml:brushProperty name="width" value="0.05" units="cm"/>
      <inkml:brushProperty name="height" value="0.05" units="cm"/>
      <inkml:brushProperty name="color" value="#E71224"/>
    </inkml:brush>
  </inkml:definitions>
  <inkml:trace contextRef="#ctx0" brushRef="#br0">185 105 17656,'0'0'3143,"-3"13"-2644,-6 22-469,-2-1 1,-1 0 0,-2-1-1,-1 0 1,-1-1 0,-2-1 0,-30 39-1,46-70-10,2-9 16,7-12 150,0-1-1,1 1 1,0 0-1,2 1 1,1 0-1,22-31 1,-7 9 209,-3 1 64,-10 17-133,1 0-1,1 1 1,1 0-1,24-25 1,-39 47-314,0 0 1,0 0 0,0 1-1,0-1 1,-1 0-1,1 1 1,0-1 0,0 1-1,0-1 1,0 1 0,0-1-1,1 1 1,-1 0 0,0-1-1,0 1 1,0 0 0,0 0-1,0 0 1,0 0 0,0 0-1,1 0 1,-1 0-1,0 0 1,0 1 0,0-1-1,0 0 1,0 1 0,0-1-1,0 0 1,0 1 0,0-1-1,0 1 1,0 0 0,0-1-1,0 1 1,0 0-1,-1 0 1,1-1 0,0 1-1,1 2 1,26 44-55,-23-37 59,10 23-90,-1 0 1,-1 2-1,-2 0 0,-1 0 0,-2 0 0,-2 1 0,-1 1 1,-2-1-1,-2 60 0,-1-88-256,0 1 0,-1-1 0,0 0 0,-1 0 0,0 0 0,-4 12 0,5-19 183,1 1 1,-1-1-1,0 0 0,1 1 0,-1-1 0,0 0 0,0 1 1,0-1-1,0 0 0,0 0 0,0 0 0,0 0 1,0 0-1,0 0 0,0 0 0,-1 0 0,1 0 0,0 0 1,-1-1-1,1 1 0,-1-1 0,1 1 0,-1-1 1,1 1-1,-1-1 0,1 0 0,-1 0 0,1 0 0,-1 0 1,1 0-1,-1 0 0,1 0 0,-1 0 0,0-1 1,1 1-1,0-1 0,-1 1 0,1-1 0,-1 1 0,1-1 1,0 0-1,-1 0 0,-1-1 0,-7-5-643,0-1-1,0 0 1,0-1-1,1 0 1,-14-19-1,-12-12-686,-84-70 1396,101 96 1048,0 1 0,-35-18 1,50 29-598,-1 0 1,0 0-1,1 1 0,-1 0 1,0 0-1,0 0 1,0 0-1,0 0 0,-5 0 1,8 3-339,1 0 0,0-1 0,0 1 0,-1-1 0,1 1 0,0 0 0,1-1 0,-1 1 0,0 0 0,0-1 0,1 1 0,-1-1 0,1 1 0,-1-1 0,1 1 0,0-1 0,-1 1 0,2 1 0,4 2 33,0 0 1,0 0-1,0-1 1,0 1-1,1-1 1,0-1-1,-1 1 1,2-1 0,-1 0-1,0-1 1,0 0-1,1 0 1,-1 0-1,13 0 1,-12-1-57,1 0 1,-1 0-1,0-1 1,1-1-1,-1 1 1,0-1-1,0 0 0,0-1 1,1 0-1,-1 0 1,-1-1-1,1 0 1,10-5-1,-6-2 28,-1 1-1,20-22 1,0-1 44,-30 32-64,-1-1 0,1 1 0,-1-1 1,1 1-1,0-1 0,-1 1 0,1 0 0,-1-1 1,1 1-1,0 0 0,0 0 0,-1-1 0,1 1 0,0 0 1,-1 0-1,1 0 0,0 0 0,0 0 0,-1 0 1,1 0-1,0 0 0,0 0 0,-1 0 0,1 0 0,0 1 1,-1-1-1,1 0 0,0 0 0,-1 1 0,1-1 1,0 0-1,-1 1 0,1-1 0,0 1 0,-1-1 0,1 1 1,-1-1-1,1 1 0,-1-1 0,1 1 0,-1 0 1,17 30-43,-14-25 68,60 159-524,-62-164 469,-1 0 0,1 0 0,0 0 0,-1 0 0,1 0 0,0 0 0,0 0 0,0-1 0,0 1 0,0 0 1,0 0-1,0-1 0,0 1 0,0-1 0,0 1 0,0-1 0,0 1 0,0-1 0,1 1 0,-1-1 0,0 0 0,0 0 0,0 0 0,1 0 0,-1 0 0,0 0 0,0 0 0,0 0 0,1 0 0,-1 0 0,0-1 0,0 1 1,0 0-1,1-1 0,-1 1 0,1-2 0,38-20 328,-14-4-153,-23 22-135,1 0 0,0-1 0,0 1 0,0 0 0,1 1 0,-1-1 0,1 1 0,0 0 0,0 0 0,0 0 0,5-2 0,-9 6-33,0-1 1,0 0-1,0 0 0,-1 0 1,1 1-1,0-1 0,0 0 0,-1 1 1,1-1-1,0 1 0,-1-1 0,1 1 1,0-1-1,-1 1 0,1-1 0,-1 1 1,1 0-1,-1-1 0,1 1 0,-1 0 1,1-1-1,-1 1 0,0 0 0,1-1 1,-1 3-1,10 25-10,-6-17-8,-2-4-33,1 0 0,1 0 0,0 0 0,0 0 1,0-1-1,0 1 0,1-1 0,7 7 0,-10-12 39,-1 0-1,1 1 0,-1-1 0,1 0 1,-1 0-1,1-1 0,0 1 1,-1 0-1,1 0 0,0-1 1,0 1-1,0-1 0,-1 0 1,1 1-1,0-1 0,0 0 1,0 0-1,0 0 0,0 0 0,-1 0 1,1-1-1,0 1 0,0-1 1,0 1-1,0-1 0,-1 0 1,1 1-1,0-1 0,-1 0 1,1 0-1,-1 0 0,1 0 0,-1-1 1,1 1-1,-1 0 0,0-1 1,1 1-1,1-3 0,18-18-17,26-31 195,-45 50-168,1-1-1,-1 0 1,1 0 0,-1 0 0,0-1-1,0 1 1,-1 0 0,0-1-1,1 1 1,-1-1 0,-1 1 0,1-6-1,0 7 15,-1 0 0,0 0 0,0 0 0,0 0-1,0 0 1,-1 0 0,1 0 0,-1 0 0,0 0-1,0 0 1,0 0 0,0 0 0,0 1 0,0-1-1,-1 0 1,1 1 0,-1-1 0,0 1 0,0 0-1,0-1 1,0 1 0,0 0 0,-1 0 0,1 0-1,-1 1 1,1-1 0,-1 1 0,1-1 0,-1 1-1,0 0 1,0 0 0,0 0 0,1 0 0,-1 0-1,0 1 1,0-1 0,0 1 0,0 0 0,-5 0-1,5 0-7,0 1 0,1-1 0,-1 0-1,0 1 1,0 0 0,1 0-1,-1-1 1,1 2 0,-1-1-1,1 0 1,-1 0 0,1 1 0,0-1-1,-1 1 1,1 0 0,0 0-1,0 0 1,0 0 0,1 0-1,-1 0 1,0 0 0,-1 4 0,0-1-21,1-1 1,0 1 0,0-1-1,1 1 1,0-1 0,-1 1-1,2 0 1,-1 0 0,0 0 0,1 0-1,0 0 1,1 6 0,-1-10 19,1-1 0,-1 1 1,1 0-1,0 0 1,-1 0-1,1 0 0,0-1 1,0 1-1,0 0 0,0-1 1,0 1-1,0 0 1,0-1-1,0 0 0,0 1 1,0-1-1,0 1 1,0-1-1,0 0 0,0 0 1,0 0-1,0 1 1,0-1-1,0 0 0,1 0 1,0-1-1,40 1 178,-32-1-156,-8 2 13,0-1 0,0 1 1,-1-1-1,1 1 0,0 0 1,-1-1-1,1 1 0,-1 0 1,1 0-1,-1 0 0,0 0 0,1 0 1,-1 1-1,0-1 0,0 0 1,0 1-1,0-1 0,0 1 1,0-1-1,0 1 0,0-1 1,0 1-1,-1-1 0,1 1 1,-1 0-1,1 2 0,12 55 350,-11-45-225,4 33 272,-2 0-1,-3 49 0,-1-85-439,0-7 42,0 0 0,0 0 0,0 0 0,-1 0 0,1 0 0,-1 0 0,0 0 0,-1 0 0,1 0 0,-1-1 0,1 1 0,-1 0 0,0-1 1,0 1-1,-1-1 0,1 0 0,-1 0 0,0 0 0,0 0 0,0 0 0,0-1 0,0 1 0,0-1 0,-1 0 0,1 0 0,-1 0 0,1 0 0,-1 0 0,0-1 0,0 0 0,0 0 0,0 0 0,0 0 0,0-1 0,0 1 0,0-1 0,0 0 0,0 0 0,0-1 0,0 1 0,0-1 0,-6-1 0,8 1-62,-1-1 1,1 1-1,-1 0 1,1-1-1,-1 1 1,1-1-1,0 0 1,0 0-1,0 1 1,0-2-1,0 1 1,0 0-1,0 0 1,1 0-1,-1-1 1,1 1-1,-1-1 1,1 0-1,-1-2 1,-6-33-4957,8 21-374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4.793"/>
    </inkml:context>
    <inkml:brush xml:id="br0">
      <inkml:brushProperty name="width" value="0.05" units="cm"/>
      <inkml:brushProperty name="height" value="0.05" units="cm"/>
      <inkml:brushProperty name="color" value="#E71224"/>
    </inkml:brush>
  </inkml:definitions>
  <inkml:trace contextRef="#ctx0" brushRef="#br0">1 37 15511,'0'0'8164,"14"-37"-8164,-8 37-32,-1 15-192,1 9-769,-4 6-880,0 3-832,-2 1-1041,0-1-1472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5.418"/>
    </inkml:context>
    <inkml:brush xml:id="br0">
      <inkml:brushProperty name="width" value="0.05" units="cm"/>
      <inkml:brushProperty name="height" value="0.05" units="cm"/>
      <inkml:brushProperty name="color" value="#E71224"/>
    </inkml:brush>
  </inkml:definitions>
  <inkml:trace contextRef="#ctx0" brushRef="#br0">1 0 16167,'0'0'3810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5.799"/>
    </inkml:context>
    <inkml:brush xml:id="br0">
      <inkml:brushProperty name="width" value="0.05" units="cm"/>
      <inkml:brushProperty name="height" value="0.05" units="cm"/>
      <inkml:brushProperty name="color" value="#E71224"/>
    </inkml:brush>
  </inkml:definitions>
  <inkml:trace contextRef="#ctx0" brushRef="#br0">275 137 17704,'0'0'1126,"4"-18"768,9-59-82,-12 75-1768,-1 1 0,1 0 0,-1 0 0,0 0 1,1-1-1,-1 1 0,0 0 0,0 0 0,0-1 0,0 1 1,0 0-1,0 0 0,0-1 0,-1 1 0,1 0 0,0 0 1,-1 0-1,1-1 0,-1 1 0,1 0 0,-1 0 0,1 0 1,-1 0-1,0 0 0,0 0 0,1 0 0,-1 0 0,0 0 1,0 0-1,0 1 0,0-1 0,0 0 0,0 0 1,0 1-1,-1-1 0,1 1 0,0-1 0,0 1 0,0 0 1,-1-1-1,1 1 0,0 0 0,0 0 0,0 0 0,-1 0 1,1 0-1,-2 0 0,-4 1 129,0 0 0,0 0 0,0 1 0,0 0 1,1 1-1,-9 3 0,5-1-176,-1 1 0,1 0 0,1 1 0,-1 0 0,1 1 0,0 0 0,1 0 0,0 1 0,0 0 0,1 0 0,0 1 0,0 0 0,1 0 0,-6 14 0,9-17 0,0 0 1,1 0-1,0 1 0,0-1 1,0 0-1,1 1 0,0-1 1,0 1-1,1 0 0,0-1 1,0 1-1,1-1 0,0 1 0,1-1 1,-1 1-1,1-1 0,1 0 1,-1 0-1,1 0 0,1 0 1,-1 0-1,1-1 0,6 9 0,15 14-27,25 34 0,-47-59 18,0 1 0,0 0 0,-1 0 0,0 0 1,1 0-1,-2 0 0,1 0 0,0 1 0,-1-1 0,0 1 1,0 5-1,-1-10 11,0 0 1,0-1-1,0 1 0,-1 0 1,1 0-1,0-1 1,0 1-1,-1 0 1,1 0-1,-1-1 0,1 1 1,0-1-1,-1 1 1,1 0-1,-1-1 1,1 1-1,-1-1 0,0 1 1,1-1-1,-1 1 1,1-1-1,-1 1 1,0-1-1,1 0 0,-1 1 1,-1-1-1,-28 6 2,-29-11-130,7-16 7,49 20-110,0-1 0,0 1-1,0-1 1,0 0-1,1 0 1,-1 0 0,1 0-1,-1-1 1,1 1 0,0-1-1,0 0 1,0 1-1,0-1 1,-2-5 0,4 7 111,0-1 0,1 1 0,-1 0 0,0-1 0,1 1 0,-1 0 0,1 0 0,-1 0 0,1-1-1,0 1 1,-1 0 0,1 0 0,0 0 0,0 0 0,0 0 0,0 0 0,-1 0 0,2 0 0,-1 1 0,0-1 0,0 0 0,0 1 0,0-1 0,0 0 0,1 1 0,-1-1 0,0 1 0,0 0 0,1-1 0,-1 1 0,0 0 0,0 0 0,1 0 0,0 0 0,4-1-141,27-10 207,1 2 0,-1 1 0,1 2 0,1 2 0,-1 1 0,53 2 0,-83 1 72,0 1 0,0 0-1,-1 1 1,1-1-1,0 1 1,-1-1 0,1 1-1,-1 0 1,1 1-1,-1-1 1,3 3-1,-3-2-12,1 0 0,-1-1-1,0 1 1,1-1 0,0 0-1,-1 0 1,1-1 0,0 1-1,0-1 1,0 0 0,6 1-1,-1-1 221,1-1 1,-1 0-1,0-1 0,1 0 0,-1-1 0,16-4 1,5-2 508,-8 5-734,0 1 0,0 1 0,0 1 1,25 3-1,-20-1 8,0-2 1,31-2-1,-57 2-76,0 0-1,0 0 0,0 0 1,0 0-1,0 0 1,0 0-1,0-1 1,0 1-1,0 0 0,0-1 1,0 1-1,0 0 1,0-1-1,0 0 0,0 1 1,0-1-1,0 1 1,0-1-1,-1 0 0,1 0 1,0 1-1,-1-1 1,1 0-1,0 0 0,-1 0 1,1 0-1,-1 0 1,1 0-1,-1 0 0,1 0 1,-1 0-1,0 0 1,0 0-1,1-1 0,-1-11-5055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6.126"/>
    </inkml:context>
    <inkml:brush xml:id="br0">
      <inkml:brushProperty name="width" value="0.05" units="cm"/>
      <inkml:brushProperty name="height" value="0.05" units="cm"/>
      <inkml:brushProperty name="color" value="#E71224"/>
    </inkml:brush>
  </inkml:definitions>
  <inkml:trace contextRef="#ctx0" brushRef="#br0">0 21 7075,'0'0'13494,"83"-20"-15030,-67 46-2018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6.964"/>
    </inkml:context>
    <inkml:brush xml:id="br0">
      <inkml:brushProperty name="width" value="0.05" units="cm"/>
      <inkml:brushProperty name="height" value="0.05" units="cm"/>
      <inkml:brushProperty name="color" value="#E71224"/>
    </inkml:brush>
  </inkml:definitions>
  <inkml:trace contextRef="#ctx0" brushRef="#br0">1 187 9156,'0'0'4994,"4"-7"-4337,-1 2-385,-1 3-166,0 0 1,0 0 0,-1 0-1,1 0 1,-1 0-1,0 0 1,0 0-1,0-1 1,0 1-1,0-1 1,0 1-1,0-1 1,0-2 730,-1 5-870,0 1-1,0 0 0,0-1 1,1 1-1,-1-1 0,0 1 1,1-1-1,-1 1 0,0-1 1,1 1-1,-1-1 1,0 0-1,1 1 0,-1-1 1,1 1-1,-1-1 0,1 0 1,-1 0-1,1 1 0,0-1 1,-1 0-1,1 0 0,-1 1 1,1-1-1,-1 0 1,1 0-1,0 0 0,-1 0 1,1 0-1,0 0 0,24 0 2705,-12-18-200,7-6 954,-18 48-3289,4 154-187,-2-198 124,0 0 1,2 0-1,0 0 1,1 1-1,18-33 0,-17 33 106,1-1 7,0 0 0,1 1 0,0 1-1,2 0 1,19-24 0,-30 42-186,-1-1 1,0 1-1,1 0 0,-1-1 0,0 1 1,1 0-1,-1 0 0,0-1 0,1 1 0,-1 0 1,1 0-1,-1 0 0,0 0 0,1 0 1,-1-1-1,1 1 0,-1 0 0,1 0 1,-1 0-1,1 0 0,-1 0 0,1 0 0,-1 0 1,0 0-1,1 1 0,-1-1 0,1 0 1,-1 0-1,1 0 0,-1 0 0,0 1 0,1-1 1,-1 0-1,0 0 0,1 1 0,-1-1 1,1 0-1,-1 1 0,0-1 0,0 0 0,1 1 1,-1-1-1,0 0 0,0 1 0,1-1 1,-1 1-1,0-1 0,0 0 0,0 1 1,0-1-1,0 1 0,1-1 0,-1 1 0,0-1 1,0 1-1,0-1 0,0 1 0,6 34-86,-5-29 90,3 34-519,-1 1-1,-4 41 1,1-33-1981,1-48 2451,0-1 0,0 0-1,1 0 1,-1 0 0,0 0 0,0 0 0,0 0-1,0 0 1,1 0 0,-1 0 0,0 0 0,0-1 0,0 1-1,0 0 1,2-2 0,9-4 47,-1-2 1,0 0-1,0 0 1,-1-1 0,0 0-1,-1 0 1,0-1-1,0-1 1,8-14-1,-2 7 648,32-34 1,-47 52-649,0 0 0,0 0 0,0 0 0,0 0 1,0 0-1,1 0 0,-1 0 0,0 0 0,0 0 0,0 0 0,0 0 0,0 0 0,1 0 1,-1 0-1,0 0 0,0 0 0,0 0 0,0 0 0,0 0 0,0 0 0,1 0 1,-1 0-1,0 1 0,0-1 0,0 0 0,0 0 0,0 0 0,0 0 0,0 0 0,0 0 1,1 0-1,-1 1 0,0-1 0,0 0 0,0 0 0,0 0 0,0 0 0,0 0 1,0 0-1,0 1 0,0-1 0,0 0 0,0 0 0,0 0 0,0 0 0,0 0 0,0 1 1,0-1-1,0 0 0,0 0 0,0 0 0,0 0 0,0 0 0,0 0 0,0 1 0,0-1 1,0 0-1,0 0 0,-1 0 0,1 0 0,0 0 0,0 0 0,0 0 0,0 1 1,0-1-1,0 0 0,-1 0 0,1 3-7,0 7-31,1 52-2123,-11 79 0,13-141 1158,8-9 872,17-21 1016,-19 20-615,-4 5-59,-3 2-107,1 0-1,-1 0 0,1 0 1,-1 1-1,1-1 1,0 1-1,0-1 0,0 1 1,0 0-1,0 0 1,1 1-1,-1-1 0,1 1 1,-1 0-1,5-2 1,-5 6-112,-1-1 1,0 0 0,0 1 0,0-1 0,-1 1 0,1 0-1,-1-1 1,1 1 0,-1 0 0,0 0 0,0 0-1,0 0 1,1 6 0,2 4-29,-3-10 6,0-1 1,0 0-1,0 0 1,0 0-1,0 1 0,1-1 1,-1-1-1,0 1 1,1 0-1,0 0 1,-1 0-1,1-1 1,0 1-1,0-1 0,0 1 1,0-1-1,0 0 1,0 0-1,0 0 1,0 0-1,1 0 1,-1 0-1,0-1 0,1 1 1,1-1-1,0 0 47,-1 0-1,0-1 0,0 1 0,0-1 0,0 0 1,0 0-1,0-1 0,0 1 0,0 0 0,0-1 0,-1 0 1,1 1-1,0-1 0,-1 0 0,0-1 0,1 1 1,-1 0-1,2-4 0,1 0 222,-1-1 0,1 0 0,-2 0 0,1-1 1,-1 1-1,0-1 0,0 1 0,-1-1 0,0 0 0,-1 0 0,0 0 0,0 0 0,-1 0 1,0-1-1,-1-12 0,0 20-269,1 1 0,-1-1 0,0 0 0,0 1 0,1-1 0,-1 0 0,0 1 0,0-1 0,0 1 0,0-1 0,0 1 0,0 0 0,0-1 0,0 1 0,0 0 0,0 0 0,0-1 1,0 1-1,0 0 0,0 0 0,0 0 0,0 0 0,0 1 0,0-1 0,0 0 0,0 0 0,-1 1 0,-33 6-1898,31-5 1537,0 1-1,0-1 0,0 1 0,1 0 0,-1 0 0,1 1 0,-1-1 0,-4 8 1,-8 20-6100,11-8-2930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7.718"/>
    </inkml:context>
    <inkml:brush xml:id="br0">
      <inkml:brushProperty name="width" value="0.05" units="cm"/>
      <inkml:brushProperty name="height" value="0.05" units="cm"/>
      <inkml:brushProperty name="color" value="#E71224"/>
    </inkml:brush>
  </inkml:definitions>
  <inkml:trace contextRef="#ctx0" brushRef="#br0">172 265 11733,'0'0'5931,"6"-18"-4362,17-53-475,-23 70-1032,1 0 1,-1 0-1,1 0 1,-1 0-1,0 0 1,1 0-1,-1 0 1,0 0-1,0 0 1,0 0-1,0 0 1,0 0-1,0 0 1,0 0-1,0 0 1,0 0-1,0-1 1,0 1-1,-1 0 1,1 0-1,-1 0 1,1 0-1,0 0 1,-1 1-1,0-1 1,1 0-1,-1 0 1,-1-1-1,1 1-40,-1 1 1,1 0-1,-1-1 0,1 1 0,-1 0 0,1 0 0,-1 0 0,0 0 0,1 0 0,-1 0 0,1 0 0,-1 0 0,0 1 0,1-1 0,-1 1 0,-1 0 0,-6 3-52,-1 0 0,1 0 0,-18 12 0,14-6-1,0 1 1,0 0-1,2 1 0,-16 19 0,22-25-156,1 0-1,0 0 0,1 0 1,0 1-1,0-1 0,0 1 1,0 0-1,1 0 1,0-1-1,1 2 0,0-1 1,-1 12-1,2-17 142,0-1-1,0 1 1,0-1-1,0 1 1,1-1-1,-1 1 1,0-1-1,1 1 1,-1-1 0,1 1-1,0-1 1,-1 0-1,1 1 1,0-1-1,0 0 1,0 1-1,0-1 1,0 0-1,0 0 1,0 0 0,1 0-1,-1 0 1,0 0-1,0-1 1,1 1-1,-1 0 1,1 0-1,-1-1 1,1 1 0,-1-1-1,1 0 1,-1 1-1,1-1 1,-1 0-1,1 0 1,-1 0-1,1 0 1,1 0-1,2 0 126,0 0-1,-1-1 1,1 0-1,-1 0 0,1 0 1,-1 0-1,1-1 1,-1 1-1,0-1 1,0 0-1,1-1 0,4-3 1,9-10 376,-1-1 0,-1-1 0,-1 0 0,0-2 0,-1 1-1,-2-2 1,0 1 0,-1-2 0,0 1 0,-2-2 0,-1 1 0,-1-1 0,-1 0 0,6-41 0,-65 198 791,46-109-1476,1 0 0,1 0 0,1 1 0,1-1 0,2 1-1,0 0 1,4 33 0,-2-57 215,-1 0 0,1 0 0,0 0 0,0-1-1,0 1 1,0 0 0,0-1 0,0 1 0,1-1 0,-1 1-1,0-1 1,1 0 0,-1 1 0,1-1 0,-1 0 0,1 0-1,0 0 1,0 0 0,-1 0 0,1-1 0,0 1-1,0-1 1,0 1 0,0-1 0,0 1 0,0-1 0,-1 0-1,1 0 1,0 0 0,0 0 0,0 0 0,0-1 0,0 1-1,3-1 1,3 0 29,0-1 1,1 0-1,-1 0 0,0 0 0,-1-1 0,15-7 0,-8 1 74,1-2 0,-1 1 1,-1-2-1,0 0 0,-1 0 0,0-1 0,-1-1 1,-1 0-1,0 0 0,0-1 0,-2-1 0,0 1 1,-1-1-1,0 0 0,-1-1 0,4-18 0,-11 35-74,1 0 0,0 0 0,0 0 0,-1 0 0,1 0 0,0 1 0,0-1 0,-1 0-1,1 0 1,0 0 0,0 0 0,-1 0 0,1 0 0,0 0 0,0 0 0,-1 0 0,1 0 0,0 0-1,0 0 1,-1 0 0,1 0 0,0 0 0,-1 0 0,1 0 0,0 0 0,0 0 0,-1-1 0,1 1-1,0 0 1,0 0 0,-1 0 0,1 0 0,0-1 0,0 1 0,0 0 0,-1 0 0,1 0 0,0-1-1,0 1 1,0 0 0,0 0 0,0-1 0,0 1 0,-1 0 0,1 0 0,0-1 0,0 1-1,0 0 1,0 0 0,0-1 0,0 1 0,0 0 0,0 0 0,0-1 0,0 1 0,0 0 0,0-1-1,0 1 1,-18 18-71,10-6-145,0 1 0,0-1-1,1 2 1,1-1 0,1 1-1,0-1 1,0 2-1,1-1 1,1 0 0,0 1-1,2 0 1,-1-1-1,2 24 1,0-36 188,1 0-1,-1 0 0,1 0 1,0 0-1,-1-1 1,1 1-1,0 0 0,0-1 1,0 1-1,0-1 1,0 1-1,1-1 0,-1 1 1,0-1-1,1 0 1,-1 0-1,1 1 0,-1-1 1,1 0-1,0-1 1,-1 1-1,1 0 0,0 0 1,0-1-1,-1 1 1,1-1-1,0 1 0,0-1 1,0 0-1,0 0 1,0 0-1,2 0 1,5 1-15,0-1 1,0 0 0,-1 0 0,1-1-1,17-3 1,-15 0 38,-1 0 1,0-1-1,0 0 0,0-1 1,0 0-1,-1 0 0,0-1 1,-1 0-1,14-15 1,-6 5 11,-1-1 1,0-1 0,19-33 0,-24 35 188,0-1 1,-1-1 0,-1 0-1,-1 0 1,0-1-1,-2 1 1,0-1-1,-1 0 1,2-35 0,-18 64 172,2 4-392,0 1 1,1 0-1,1 0 0,0 1 1,1 0-1,-6 21 1,-28 105-238,21-65-250,18-67 84,-13 53-1345,15-59 1097,-1 0 0,1 0 0,0 0 0,0 0 1,1 0-1,-1 0 0,0 0 0,1-1 0,0 1 0,1 5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8.737"/>
    </inkml:context>
    <inkml:brush xml:id="br0">
      <inkml:brushProperty name="width" value="0.05" units="cm"/>
      <inkml:brushProperty name="height" value="0.05" units="cm"/>
      <inkml:brushProperty name="color" value="#E71224"/>
    </inkml:brush>
  </inkml:definitions>
  <inkml:trace contextRef="#ctx0" brushRef="#br0">0 59 10485,'0'0'13091,"1"-11"-12029,0 9-980,1-36 318,0 30-293,-1 28-138,-1 178-578,0-198 607,1 1-1,0-1 1,-1 1-1,1-1 1,0 1-1,-1-1 1,1 0-1,0 1 1,0-1-1,-1 0 1,1 1-1,0-1 1,0 0-1,0 0 1,0 0-1,-1 0 1,1 0-1,0 0 1,0 0-1,0 0 1,0 0-1,0 0 1,-1 0-1,1-1 1,0 1-1,0 0 1,0-1-1,-1 1 1,1 0-1,0-1 1,0 0-1,19-12 103,0-1 0,-2 0 0,28-28 0,-20 19 189,-26 22-284,1 1 1,-1 0 0,0 0 0,1 0-1,-1 0 1,1 0 0,-1 0 0,1 0-1,-1 0 1,0 1 0,1-1 0,-1 0 0,1 0-1,-1 0 1,0 0 0,1 0 0,-1 1-1,0-1 1,1 0 0,-1 0 0,0 1 0,1-1-1,-1 0 1,0 1 0,1-1 0,-1 0-1,0 1 1,0-1 0,1 0 0,-1 1-1,0-1 1,0 0 0,0 1 0,0-1 0,0 1-1,1-1 1,-1 0 0,0 1 0,0-1-1,0 1 1,0-1 0,0 1 0,7 25-66,-6-23 64,0 3-10,1 1-141,-1 0 0,1-1 1,1 1-1,-1 0 0,8 11 0,-9-17 145,-1 0-1,1 0 0,0 0 0,0 0 1,0 0-1,0 0 0,-1 0 1,1-1-1,0 1 0,1 0 0,-1-1 1,0 1-1,0-1 0,0 1 1,0-1-1,0 0 0,0 1 0,1-1 1,-1 0-1,0 0 0,0 0 1,1 0-1,-1 0 0,0 0 0,0 0 1,0 0-1,1 0 0,-1-1 1,0 1-1,0 0 0,0-1 0,0 1 1,0-1-1,1 0 0,-1 1 1,0-1-1,0 0 0,0 1 0,-1-1 1,1 0-1,0 0 0,0 0 1,1-1-1,4-5 115,0 1 0,-1-2 1,1 1-1,-1 0 0,-1-1 0,1 0 1,-1 0-1,-1-1 0,5-13 0,-2 4 24,-2 0 0,0-1-1,3-31 1,-7 35-87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59.796"/>
    </inkml:context>
    <inkml:brush xml:id="br0">
      <inkml:brushProperty name="width" value="0.05" units="cm"/>
      <inkml:brushProperty name="height" value="0.05" units="cm"/>
      <inkml:brushProperty name="color" value="#E71224"/>
    </inkml:brush>
  </inkml:definitions>
  <inkml:trace contextRef="#ctx0" brushRef="#br0">1 23 11781,'0'0'8332,"12"-5"-7886,37-12-67,-48 17-374,0 0 0,0 0-1,0 0 1,0 0 0,0 0 0,0 0 0,0 0 0,0 0 0,0 1 0,0-1 0,0 0 0,0 1 0,0-1 0,0 1 0,-1-1 0,1 1 0,0-1 0,0 1 0,-1 0 0,1-1 0,0 1 0,-1 0 0,1 0 0,0-1-1,-1 1 1,1 0 0,-1 0 0,1 0 0,-1 0 0,0 0 0,1 0 0,-1 0 0,0 0 0,0-1 0,0 1 0,1 1 0,2 38 51,-3-35-47,0 4 14,1-1 1,-2 1-1,1-1 1,-1 1-1,-3 14 0,2-20-67,1 0 0,-1 1 0,1-1 0,-1 0 0,0 0 0,0 0-1,-1 0 1,1 0 0,-1 0 0,1-1 0,-1 1 0,0-1 0,0 0-1,0 0 1,-4 3 0,9-18-79,10-5 298,1-1 1,1 2-1,1 0 0,1 1 0,27-23 0,-37 34 127,-4 11 43,-1 1 1,0-1-1,0 1 1,0 0-1,-1 12 1,-1-6-782,-1 0 0,1 0 1,-8 26-1,-3 12-6030,12-38 1381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2:00.125"/>
    </inkml:context>
    <inkml:brush xml:id="br0">
      <inkml:brushProperty name="width" value="0.05" units="cm"/>
      <inkml:brushProperty name="height" value="0.05" units="cm"/>
      <inkml:brushProperty name="color" value="#E71224"/>
    </inkml:brush>
  </inkml:definitions>
  <inkml:trace contextRef="#ctx0" brushRef="#br0">0 0 10677,'0'0'11637,"25"10"-11557,-25 14-80,0-4 16,0-3-64,0 1-624,-4-3-1281,2-2-1296,2-4-4451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2:00.456"/>
    </inkml:context>
    <inkml:brush xml:id="br0">
      <inkml:brushProperty name="width" value="0.05" units="cm"/>
      <inkml:brushProperty name="height" value="0.05" units="cm"/>
      <inkml:brushProperty name="color" value="#E71224"/>
    </inkml:brush>
  </inkml:definitions>
  <inkml:trace contextRef="#ctx0" brushRef="#br0">0 147 13158,'0'0'7593,"25"-2"-7012,181-11-28,-140 13-1343,-66-2 428,1 0 1,-1 0-1,1 0 1,-1 0-1,0 0 0,0 0 1,0-1-1,0 1 1,0 0-1,-1 0 1,1 0-1,-1 0 0,1 0 1,-2-2-1,-19-41-3037,-1 0 7996,22 45-4434,0 0 1,-1-1-1,1 1 0,0-1 1,0 1-1,0-1 0,0 1 1,-1 0-1,1-1 0,0 1 0,0 0 1,-1-1-1,1 1 0,0 0 1,-1-1-1,1 1 0,0 0 1,-1 0-1,1-1 0,0 1 0,-1 0 1,1 0-1,0 0 0,-1-1 1,1 1-1,-1 0 0,1 0 1,-1 0-1,1 0 0,0 0 1,-1 0-1,0 0 0,-6 13 1535,1 28-1655,5-38 409,-1 12-461,0 0 0,-1-1 0,-1 0-1,-1 1 1,0-2 0,-12 24 0,-9 12-6900,19-36 3800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2:00.813"/>
    </inkml:context>
    <inkml:brush xml:id="br0">
      <inkml:brushProperty name="width" value="0.05" units="cm"/>
      <inkml:brushProperty name="height" value="0.05" units="cm"/>
      <inkml:brushProperty name="color" value="#E71224"/>
    </inkml:brush>
  </inkml:definitions>
  <inkml:trace contextRef="#ctx0" brushRef="#br0">74 0 14743,'0'0'9609,"3"9"-9176,-2-5-429,1 0-1,-1 0 1,0-1 0,0 1 0,0 0 0,0 0 0,-1 0 0,1 1 0,-1-1 0,0 0-1,-1 0 1,1 0 0,-1 0 0,1 0 0,-1 0 0,0 0 0,-1 0 0,1-1 0,-1 1-1,1 0 1,-1-1 0,-1 1 0,-2 4 0,-37 40-1658,43-47 1601,0-1 0,0 1-1,0-1 1,0 1 0,0-1 0,0 1-1,0-1 1,1 0 0,-1 0 0,0 1-1,0-1 1,0 0 0,1 0 0,-1 0 0,0 0-1,0-1 1,0 1 0,1 0 0,0-1-1,33-5 393,-26 3-249,1 1 0,0 0-1,-1 0 1,1 1-1,0 1 1,0 0 0,0 0-1,0 1 1,11 2 0,-21-3-84,0 0 1,1 0-1,-1 0 0,1 0 1,-1 0-1,0 0 1,1 0-1,-1 1 0,0-1 1,1 0-1,-1 0 1,0 0-1,1 1 0,-1-1 1,0 0-1,0 0 1,1 1-1,-1-1 0,0 0 1,0 1-1,1-1 1,-1 0-1,0 0 0,0 1 1,0-1-1,0 1 1,0-1-1,0 0 1,1 1-1,-1-1 0,0 0 1,0 1-1,0-1 1,0 1-1,0 0 0,-10 12 209,-17 5 108,6-12-458,1 0 0,-1-2 0,0 0-1,0-1 1,-28 0 0,48-3 25,1 0-1,0 0 1,-1 0-1,1 0 1,0 0-1,-1 0 1,1 0-1,0 0 1,-1 0-1,1 0 1,0 0-1,-1-1 1,1 1-1,0 0 1,-1 0 0,1 0-1,0 0 1,0-1-1,-1 1 1,1 0-1,0 0 1,0-1-1,-1 1 1,1 0-1,0-1 1,0 1-1,0 0 1,-1-1-1,1 1 1,0 0 0,0-1-1,0 1 1,0 0-1,0-1 1,0 1-1,0 0 1,0-1-1,0 1 1,0 0-1,0-1 1,0 1-1,0 0 1,0-1-1,0 1 1,0 0 0,0-1-1,0 1 1,0 0-1,1-1 1,-1 1-1,0 0 1,0-1-1,0 1 1,1 0-1,-1-1 1,0 1-1,0 0 1,1 0-1,-1 0 1,0-1 0,1 1-1,-1 0 1,1-1-1,19-16-5846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5.126"/>
    </inkml:context>
    <inkml:brush xml:id="br0">
      <inkml:brushProperty name="width" value="0.05" units="cm"/>
      <inkml:brushProperty name="height" value="0.05" units="cm"/>
      <inkml:brushProperty name="color" value="#E71224"/>
    </inkml:brush>
  </inkml:definitions>
  <inkml:trace contextRef="#ctx0" brushRef="#br0">3 1 9060,'0'0'11445,"-2"43"-11172,2-42-225,0 3-48,0 2-161,0-1-1231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2:04.379"/>
    </inkml:context>
    <inkml:brush xml:id="br0">
      <inkml:brushProperty name="width" value="0.05" units="cm"/>
      <inkml:brushProperty name="height" value="0.05" units="cm"/>
      <inkml:brushProperty name="color" value="#E71224"/>
    </inkml:brush>
  </inkml:definitions>
  <inkml:trace contextRef="#ctx0" brushRef="#br0">171 19 15239,'0'0'1956,"-21"-3"-884,-10-3-684,10 2 142,-1 1 0,1 1 0,-33 1 0,53 1-381,9 1 649,38 7 163,56 10 20,193 9 1,-295-27-691,-6 0-137,-389-15-871,373 15 695,-6 0-142,51 6 171,65 4 319,148-3 1,-205-7-212,-30 0-253,-14 0-3283,-11 0-1367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15.840"/>
    </inkml:context>
    <inkml:brush xml:id="br0">
      <inkml:brushProperty name="width" value="0.05" units="cm"/>
      <inkml:brushProperty name="height" value="0.05" units="cm"/>
      <inkml:brushProperty name="color" value="#E71224"/>
    </inkml:brush>
  </inkml:definitions>
  <inkml:trace contextRef="#ctx0" brushRef="#br0">67 20 13670,'0'0'9124,"-15"-2"-8142,-33-7-47,44 7-532,9 3-35,36 4 55,113 8-101,206-7 0,-277-7-310,31-2-1,157-23 0,-271 26-63,1-1 0,-1 1 0,1 0 1,-1 0-1,1 0 0,-1-1 0,1 1 1,-1 0-1,1 0 0,-1 0 0,1 0 0,-1 0 1,1 0-1,-1 0 0,1 0 0,-1 0 0,1 0 1,-1 1-1,1-1 0,-1 0 0,1 0 0,-1 0 1,1 1-1,-1-1 0,1 0 0,-1 0 0,1 1 1,0 0-1,-8 10-4895,0-1 2314,3-2-4271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23.019"/>
    </inkml:context>
    <inkml:brush xml:id="br0">
      <inkml:brushProperty name="width" value="0.05" units="cm"/>
      <inkml:brushProperty name="height" value="0.05" units="cm"/>
      <inkml:brushProperty name="color" value="#E71224"/>
    </inkml:brush>
  </inkml:definitions>
  <inkml:trace contextRef="#ctx0" brushRef="#br0">485 1494 9060,'0'0'8908,"-17"-6"-7758,-5-1-664,0 1 0,-1 1 0,0 1 0,-39-2 1,15 6 964,52 10-1246,14-2 54,-1-1 0,1-1 0,1-1 0,-1 0-1,1-2 1,-1 0 0,30 1 0,-15-1-169,112 11-54,233-8 0,-332-11-30,-1-2 0,0-2 0,-1-2 0,63-24 0,-91 28 18,0-1 1,-1-1-1,0-1 1,0 0-1,-1-1 1,0-1-1,-1 0 1,21-23-1,-20 18 4,-1-1 0,0 0-1,-1-1 1,-1-1-1,0 0 1,13-35-1,-10 11-21,-2-1-1,-2 0 1,-3-1-1,5-52 1,-5-187-212,-8 265 181,0 9 12,-1 1-1,-1-1 0,0 1 0,0 0 0,-1-1 1,0 1-1,0 0 0,-6-9 0,-46-76 14,14 26-30,29 46 25,-1 1 0,-2 0 0,0 1 0,-1 0 0,-1 1 0,0 1 0,-31-25 0,24 25-7,0 0 0,-2 1 0,-39-20 0,50 31 5,-1 0-1,1 1 1,-1 1 0,0 1 0,-1 0 0,1 1 0,-1 1 0,-16-1 0,-77-2 1,-131 1 28,206 8-20,1 1 1,0 2 0,0 2-1,0 1 1,1 1 0,-37 19-1,56-23 17,1 1 1,0 0-1,1 1 0,0 0 0,0 1 0,-19 21 0,-53 77 265,41-50-163,23-29-58,0 0 0,2 2 0,2 0 0,1 1 0,-22 65-1,14-17 271,-17 115 0,31-131-237,2 0 0,3 1 0,8 102 1,-1-141-79,1 1 0,1-1 1,1 0-1,2-1 1,0 1-1,2-1 1,1-1-1,1 0 1,0 0-1,2-2 1,1 1-1,25 28 1,-26-38-89,1-1 0,0-1 1,1 0-1,0-1 0,0-1 1,1 0-1,1-2 1,-1 1-1,28 5 0,6 0-631,0-2-1,61 4 0,-31-9-2894,1-5-1211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32.783"/>
    </inkml:context>
    <inkml:brush xml:id="br0">
      <inkml:brushProperty name="width" value="0.05" units="cm"/>
      <inkml:brushProperty name="height" value="0.05" units="cm"/>
      <inkml:brushProperty name="color" value="#E71224"/>
    </inkml:brush>
  </inkml:definitions>
  <inkml:trace contextRef="#ctx0" brushRef="#br0">455 1628 4034,'0'0'11880,"-4"0"-10880,0 0-862,1 1 0,-1-1-1,1 1 1,-1 0 0,1 0-1,-1 0 1,1 0-1,-1 1 1,1-1 0,0 1-1,0 0 1,0 0 0,0 0-1,0 0 1,0 0 0,1 1-1,-1 0 1,1-1-1,-1 1 1,1 0 0,0 0-1,0 0 1,1 0 0,-1 0-1,0 1 1,1-1-1,0 1 1,0-1 0,0 1-1,0-1 1,1 1 0,-1-1-1,1 5 1,0-6-96,0 0 0,1-1 1,-1 1-1,1 0 0,-1 0 1,1-1-1,0 1 0,0 0 1,0-1-1,0 1 0,0-1 0,0 1 1,0-1-1,0 1 0,0-1 1,1 0-1,-1 0 0,1 0 1,-1 0-1,1 0 0,-1 0 0,1 0 1,-1 0-1,1 0 0,0-1 1,-1 1-1,1-1 0,0 1 1,0-1-1,0 0 0,-1 1 0,3-1 1,12 1 258,-1 1 0,31-3 0,-24 0-180,50 2 36,0 0 174,90-10 0,-139 6-214,0-1 1,0-1 0,0-1 0,-1-1-1,0-1 1,0-1 0,40-23-1,8-9 177,-30 18-168,49-37 1,-76 49-110,-1 1 1,0-2-1,0 0 0,-2 0 1,1-1-1,-2 0 1,14-23-1,-7 2 9,-1 0 1,-2 0-1,-1-1 0,-2-1 0,10-67 0,-12 38 6,-4 0 0,-4-96 1,-3 130-58,-1 0 1,-2 0-1,-1 1 1,-1-1-1,-25-57 1,-83-141 83,50 106-94,57 105 34,-1 0 0,0 1 0,-2 0 0,0 1 0,-1 1 0,0-1 0,-2 2 0,1 0 0,-2 1 0,0 1 0,0 0 0,-1 1 0,0 0 0,-1 2 0,-1 0 0,1 1 0,-1 1 0,0 1 0,-1 0 0,0 2 0,1 0 0,-2 1 0,-27 0 0,29 2-16,0 0 0,0 2 0,1 0 0,-1 1 0,0 1 0,1 1 0,-35 11 0,10 3 7,1 1 0,1 2 0,-69 47 0,93-55 7,0 0-1,1 2 0,0 0 1,1 1-1,1 0 0,0 1 0,2 1 1,0 0-1,1 1 0,-12 27 1,6-8-9,-101 265 74,104-255-65,1 0 1,3 1-1,2 0 1,-3 80-1,9-64 109,-1-4-98,10 103 1,-4-147-8,1 1 1,1-2-1,1 1 1,0 0-1,2-1 1,-1 0-1,2-1 1,0 0-1,1 0 0,0-1 1,1 0-1,1-1 1,0 0-1,1-1 1,0-1-1,24 17 1,-15-13-45,1 0 1,0-2-1,1-1 1,1 0-1,0-2 1,0-1-1,1-1 1,0-1-1,0-2 0,34 4 1,144-6-4266,-129-3 1015,-3 0-2336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50.916"/>
    </inkml:context>
    <inkml:brush xml:id="br0">
      <inkml:brushProperty name="width" value="0.05" units="cm"/>
      <inkml:brushProperty name="height" value="0.05" units="cm"/>
      <inkml:brushProperty name="color" value="#E71224"/>
    </inkml:brush>
  </inkml:definitions>
  <inkml:trace contextRef="#ctx0" brushRef="#br0">118 1534 11493,'0'0'8039,"-1"-1"-7892,1 1 0,-1 0 0,1 0 1,-1 0-1,1 0 0,-1 0 0,1 0 0,-1 1 1,1-1-1,-1 0 0,1 0 0,-1 0 1,1 0-1,-1 0 0,1 1 0,0-1 0,-1 0 1,1 0-1,-1 1 0,1-1 0,0 0 1,-1 1-1,1-1 0,0 0 0,-1 1 1,1 0-1,12 2 29,1 0 0,0 0 1,0-1-1,0-1 0,1 0 0,-1-1 1,0 0-1,17-3 0,17 1 87,18 2-238,1-2 0,-1-3 0,0-3 0,0-3 0,-1-2 1,67-24-1,-123 34-20,55-19 27,-1-2 1,78-43-1,-124 58-17,0-1-1,0 0 1,-1-1 0,0-1 0,-1-1 0,0 0-1,-1-1 1,0 0 0,-1-1 0,-1 0 0,-1-1 0,0 0-1,8-20 1,-9 8 107,-2-1 0,-1 0-1,-2 0 1,0-1 0,-2 1-1,-3-40 1,2 13 21,1 16-126,-1 1 0,-2 0 0,-2-1 0,-2 1 0,-1 1 0,-2-1 0,-16-44 0,6 43-17,-1 1-1,-2 1 1,-2 1-1,-1 1 0,-2 1 1,-1 1-1,-2 2 1,-37-33-1,48 48 8,-1 1 0,0 0 0,-1 2 0,-36-21 0,42 29-8,1 0 0,-1 0 0,0 1-1,-1 1 1,1 0 0,-1 1 0,1 1 0,-1 0 0,-15 1 0,11 0-2,0 1 0,0 1-1,0 0 1,0 2 0,0 0-1,1 1 1,-1 1 0,-20 8 0,9 1 4,0 2 0,1 1 1,0 1-1,2 1 0,-41 37 1,32-21-4,2 2 0,1 1 0,-31 48 0,45-57 5,1 0 1,2 1-1,1 1 1,1 1-1,2 0 1,-11 44-1,12-27 21,3 0 0,1 1 0,1 86 0,7-58-4,3-1 1,3 0 0,27 114-1,-30-175-52,0 0-1,2 0 0,0 0 0,0-1 1,2 0-1,0 0 0,0-1 0,13 15 1,-14-20-20,1-1 0,0 0 1,1 0-1,0-1 1,0 0-1,0-1 0,1 0 1,0 0-1,0-1 1,0 0-1,1-1 0,21 6 1,40 3-2041,0-3 1,1-4-1,121-3 1,-149-3 79,97 0-7470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53.198"/>
    </inkml:context>
    <inkml:brush xml:id="br0">
      <inkml:brushProperty name="width" value="0.05" units="cm"/>
      <inkml:brushProperty name="height" value="0.05" units="cm"/>
      <inkml:brushProperty name="color" value="#E71224"/>
    </inkml:brush>
  </inkml:definitions>
  <inkml:trace contextRef="#ctx0" brushRef="#br0">228 1373 16087,'0'0'6956,"17"2"-6252,128 20 1331,-80-15-1855,-1-3-1,1-3 0,0-3 0,0-3 0,81-16 1,-107 15-75,0-1 1,-1-1 0,0-3-1,-1-1 1,0-1 0,-1-3 0,67-38-1,-87 44-81,-1 0-1,27-25 0,-37 30-5,0-1 0,0 0 0,-1 0 0,0 0 0,0 0 0,-1 0 0,1-1-1,-1 0 1,-1 1 0,4-13 0,34-113 152,-24 86-127,-3-1 0,-1-1 0,6-49 0,-9 3-7,-5-155 0,-6 237-43,0 1 0,0-1 0,-2 1 0,1 0 0,-1 0 0,-1 0 0,0 0 0,0 1 0,-1 0 0,-1 0 0,0 0 0,-8-8 0,-15-16 1,-58-51-1,76 74 25,-5-2-25,0 0-1,-1 1 0,0 0 0,-1 2 0,0 0 1,0 1-1,-1 1 0,-1 1 0,1 1 0,-1 0 1,-26-2-1,-25 0-2,1 3 1,-74 4-1,74 2 60,58 0-56,0 0 1,0 1-1,1 1 0,-1 0 0,0 0 1,1 2-1,0-1 0,0 2 0,-12 6 0,-17 12-23,-41 32 0,64-43 41,-10 7-20,-47 43 0,65-54 4,1 1 1,0 1-1,1 0 0,0 0 1,1 1-1,0 0 0,-8 20 1,-137 304 30,144-320-41,2 0 0,0 1 0,1-1 0,1 1 0,0 0 0,-2 34 0,6 107 31,2-113-30,-1-28 22,0 1-1,2-1 1,0 0 0,0 0-1,2 0 1,0-1 0,1 0-1,1 0 1,0 0 0,16 25-1,-9-22-13,0-1 0,1 0 0,0-1-1,2-1 1,0 0 0,1-2 0,30 21 0,-22-19-161,0-1 0,0-1 1,2-2-1,48 17 1,-47-22-1069,1 0 0,0-2 0,0-1 0,52 0 0,63-4-5810,-65 0-1536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6:31.401"/>
    </inkml:context>
    <inkml:brush xml:id="br0">
      <inkml:brushProperty name="width" value="0.05" units="cm"/>
      <inkml:brushProperty name="height" value="0.05" units="cm"/>
      <inkml:brushProperty name="color" value="#E71224"/>
    </inkml:brush>
  </inkml:definitions>
  <inkml:trace contextRef="#ctx0" brushRef="#br0">5 359 16808,'0'0'6987,"-1"8"-6806,0 15-90,-1 0 37,1 0 0,1-1 0,5 39 0,-5-60-118,1 0-1,-1 0 0,1 0 0,0-1 1,-1 1-1,1 0 0,0 0 0,-1-1 1,1 1-1,0 0 0,0-1 0,-1 1 1,1-1-1,0 1 0,0-1 0,0 1 1,0-1-1,0 0 0,0 1 0,0-1 1,0 0-1,0 0 0,0 0 0,0 1 1,0-1-1,0 0 0,0 0 0,0-1 1,0 1-1,0 0 0,0 0 0,0 0 1,0-1-1,0 1 0,0 0 0,0-1 1,-1 1-1,1-1 0,0 1 0,0-1 1,0 0-1,0 1 0,-1-1 0,1 0 1,0 1-1,1-3 0,17-16 229,0-1 0,-1 0 0,19-28 0,6-8-53,1 4-288,2 2 0,2 2 0,74-57-1,-85 78-4141,59-31 0,-61 39-5351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6:32.648"/>
    </inkml:context>
    <inkml:brush xml:id="br0">
      <inkml:brushProperty name="width" value="0.05" units="cm"/>
      <inkml:brushProperty name="height" value="0.05" units="cm"/>
      <inkml:brushProperty name="color" value="#E71224"/>
    </inkml:brush>
  </inkml:definitions>
  <inkml:trace contextRef="#ctx0" brushRef="#br0">1 243 17336,'0'0'4063,"0"9"-3809,1 29 194,-1-36-391,0-1 0,0 1 1,0 0-1,0 0 0,0-1 1,1 1-1,-1 0 0,0-1 1,1 1-1,-1 0 1,1-1-1,0 1 0,0-1 1,-1 1-1,1-1 0,0 1 1,0-1-1,0 0 1,0 1-1,1-1 0,-1 0 1,0 0-1,1 0 0,-1 0 1,3 2-1,6-3 33,-1-1 0,1 1 0,-1-2-1,0 1 1,1-1 0,-1-1 0,0 0 0,0 0-1,0 0 1,11-8 0,15-8 176,36-28 1,-36 23-144,34-23-421,90-55 483,-131 87-2353,0 2 0,32-11 0,-27 14-5262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6:36.897"/>
    </inkml:context>
    <inkml:brush xml:id="br0">
      <inkml:brushProperty name="width" value="0.05" units="cm"/>
      <inkml:brushProperty name="height" value="0.05" units="cm"/>
      <inkml:brushProperty name="color" value="#E71224"/>
    </inkml:brush>
  </inkml:definitions>
  <inkml:trace contextRef="#ctx0" brushRef="#br0">224 6 8436,'0'0'12371,"-8"0"-11573,-66 0 3233,80 0-3647,178-2-182,-34-2 189,235 25 0,-525-23-320,8 2-16,-463-7 30,1393-2-685,-803 9-34,0 1 1,0 0-1,0 0 0,0 1 1,0 0-1,-7 3 0,-20 6-3475,2-7-2836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6:38.123"/>
    </inkml:context>
    <inkml:brush xml:id="br0">
      <inkml:brushProperty name="width" value="0.05" units="cm"/>
      <inkml:brushProperty name="height" value="0.05" units="cm"/>
      <inkml:brushProperty name="color" value="#E71224"/>
    </inkml:brush>
  </inkml:definitions>
  <inkml:trace contextRef="#ctx0" brushRef="#br0">159 6 12534,'0'0'8902,"-5"0"-8165,-13 0 114,14 0 990,7 0-1502,103-3 106,-40 1-429,0 2 0,66 10 0,-234-6-96,5-5 106,5-1 16,-119 14-1,208-12-25,18 0 54,442 9-108,-577 21-9614,71-21 1854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5.794"/>
    </inkml:context>
    <inkml:brush xml:id="br0">
      <inkml:brushProperty name="width" value="0.05" units="cm"/>
      <inkml:brushProperty name="height" value="0.05" units="cm"/>
      <inkml:brushProperty name="color" value="#E71224"/>
    </inkml:brush>
  </inkml:definitions>
  <inkml:trace contextRef="#ctx0" brushRef="#br0">10 1 15639,'0'0'7003,"-1"4"-6915,-3 15-56,2 0 0,0 0-1,1 0 1,2 28 0,0-8 15,20-47 238,18-36 1121,-39 49-1405,1 1-1,0-1 1,0 0-1,1 1 0,0-1 1,0 0-1,0 0 1,0 0-1,1 0 1,0 0-1,0-1 0,0 1 1,0-1-1,1 0 1,0 0-1,0 0 1,0 0-1,0-1 0,1 0 1,-1 0-1,1 0 1,0 0-1,0-1 1,0 1-1,0-1 0,0 0 1,0-1-1,1 0 1,-1 1-1,1-2 1,-1 1-1,0-1 1,1 1-1,0-2 0,-1 1 1,7-1-1,-10 0 21,0 0 0,1-1 0,-1 1 0,0 0 0,0-1 0,0 1 0,0-1-1,0 0 1,0 0 0,-1 0 0,1 1 0,-1-2 0,1 1 0,-1 0 0,0 0 0,1 0 0,-1-1-1,0 1 1,-1 0 0,1-1 0,0 1 0,-1-1 0,1 1 0,-1-3 0,2-11 230,0 1-1,-3-29 1,1 26-141,0 15-92,0 0 0,-1 0 0,1 0 0,-1 1 0,1-1 0,-1 0 0,0 0 0,0 1 0,0-1 0,-2-3 0,2 5-114,1 0 1,-1 1 0,0-1-1,1 0 1,-1 0 0,0 0-1,0 0 1,1 1 0,-1-1-1,0 0 1,0 1 0,0-1-1,0 0 1,0 1 0,0 0-1,0-1 1,0 1 0,0-1-1,0 1 1,0 0-1,-1 0 1,1 0 0,0 0-1,0 0 1,0 0 0,0 0-1,0 0 1,0 0 0,-2 0-1,3 1-104,-1-1 0,0 1 1,1-1-1,-1 1 0,0-1 0,1 1 0,-1-1 0,1 1 0,-1 0 0,1-1 0,-1 1 0,1 0 0,-1 0 0,1-1 0,0 1 0,-1 0 0,1 0 1,0-1-1,0 1 0,0 0 0,-1 0 0,1 0 0,0 0 0,0-1 0,0 2 0,0 2-668,-2 19-3737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8:57.005"/>
    </inkml:context>
    <inkml:brush xml:id="br0">
      <inkml:brushProperty name="width" value="0.05" units="cm"/>
      <inkml:brushProperty name="height" value="0.05" units="cm"/>
      <inkml:brushProperty name="color" value="#E71224"/>
    </inkml:brush>
  </inkml:definitions>
  <inkml:trace contextRef="#ctx0" brushRef="#br0">365 37 15031,'0'0'4506,"-19"0"-2732,-65 0-99,31 0 1586,52 0-3080,12 0 59,299-19 408,-9 1-781,-505 20 419,-375 53-1,565-51-211,13 0-35,23 3-27,42 2 20,391-4 209,-410-6-225,-11 0-14,-5 2-6,-1-2 1,1-2-1,-1 0 0,31-8 1,-65 12-1,0 0 0,1 0 1,-1-1-1,0 0 1,-12-1-1,-13 0-6,-390 33-151,354-29 87,-190 18-409,255-19-1274,12 1 995,20 1-377,174 0-4717,-145-4 3575,57 0-3834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8:58.550"/>
    </inkml:context>
    <inkml:brush xml:id="br0">
      <inkml:brushProperty name="width" value="0.05" units="cm"/>
      <inkml:brushProperty name="height" value="0.05" units="cm"/>
      <inkml:brushProperty name="color" value="#E71224"/>
    </inkml:brush>
  </inkml:definitions>
  <inkml:trace contextRef="#ctx0" brushRef="#br0">338 34 14247,'0'0'4068,"-21"-5"-3324,-66-16-210,24 13 284,61 8-702,-1 0 0,1 0 1,-1 1-1,1-1 1,0 1-1,-1-1 1,1 1-1,-1 0 0,1 0 1,0 0-1,0 0 1,-1 0-1,1 1 0,-3 2 1,35 1 1534,503-1 558,-1111 35-2091,726-42-111,-10 2 202,-121 0-185,97-6 247,-75 4-136,-33 2-93,-14 0-26,-96 6-43,-203 37 1,355-38-286,40-1 408,161-3 45,-271 0-72,-47-1-87,0 3-1,0 4 0,-70 13 1,42 11-1884,38-3-6116,42-17-2765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13.609"/>
    </inkml:context>
    <inkml:brush xml:id="br0">
      <inkml:brushProperty name="width" value="0.05" units="cm"/>
      <inkml:brushProperty name="height" value="0.05" units="cm"/>
      <inkml:brushProperty name="color" value="#E71224"/>
    </inkml:brush>
  </inkml:definitions>
  <inkml:trace contextRef="#ctx0" brushRef="#br0">121 78 11829,'0'0'7673,"-7"-8"-6984,7 8-688,-4-5 181,-1-1 0,0 1 1,-1 0-1,1 0 0,-1 1 1,0 0-1,0 0 1,0 0-1,0 1 0,-1-1 1,0 2-1,-9-4 0,-12-2 689,28 8-861,0 0 0,0 0 0,1 0 0,-1 0 1,0 0-1,0 0 0,0 0 0,0 0 0,0 0 0,0 0 0,0 0 1,0 0-1,0-1 0,0 1 0,0 0 0,0 0 0,0 0 1,0 0-1,0 0 0,0 0 0,0 0 0,0 0 0,0 0 0,0-1 1,0 1-1,0 0 0,0 0 0,0 0 0,0 0 0,0 0 0,0 0 1,0 0-1,0 0 0,0 0 0,0-1 0,0 1 0,0 0 0,0 0 1,0 0-1,0 0 0,0 0 0,-1 0 0,1 0 0,0 0 1,0 0-1,0 0 0,0 0 0,0 0 0,0 0 0,0 0 0,0 0 1,0 0-1,44-2 230,-34 2-291,455 0 38,-465 0-6,-9 2 24,-1-1 1,0-1-1,0 1 0,1-1 0,-13-2 0,-12 0 18,-29 5-26,2 3 0,-1 3 1,-96 26-1,152-33 19,5-2-12,-1 0 1,0 0 0,0 0-1,0 1 1,0-1 0,0 1-1,0 0 1,1-1 0,-1 1-1,0 0 1,0 0-1,1 0 1,-1 0 0,1 0-1,-1 1 1,1-1 0,-1 0-1,-1 3 1,32-4 185,182-5-295,-70-4-3536,-65 3-606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14.905"/>
    </inkml:context>
    <inkml:brush xml:id="br0">
      <inkml:brushProperty name="width" value="0.05" units="cm"/>
      <inkml:brushProperty name="height" value="0.05" units="cm"/>
      <inkml:brushProperty name="color" value="#E71224"/>
    </inkml:brush>
  </inkml:definitions>
  <inkml:trace contextRef="#ctx0" brushRef="#br0">232 1 11221,'0'0'2945,"-19"1"-1384,-161 14 1166,153-15-1733,21 0 192,17 0 1361,87-1-1920,-31-1-565,0 2 0,0 4 0,69 12 0,-112-8-57,-24-8-5,0 0 0,0 1 0,0-1 0,1 0 0,-1 0 0,0 0 0,0 0 0,0 1 0,0-1 0,0 0 0,0 0 0,0 0 0,0 0 0,0 1 0,1-1 0,-1 0 0,0 0 0,0 0 0,0 1 0,0-1 0,0 0 1,0 0-1,0 0 0,0 0 0,0 1 0,-1-1 0,1 0 0,0 0 0,0 0 0,0 1 0,0-1 0,0 0 0,0 0 0,0 0 0,0 0 0,0 1 0,-1-1 0,1 0 0,0 0 0,0 0 0,0 0 0,0 0 0,0 0 0,-1 0 0,1 1 0,0-1 0,0 0 0,0 0 0,0 0 0,-1 0 0,-4 2 6,0 0 0,0-1-1,0 1 1,0-1-1,0 0 1,-8 0 0,-83 4 106,43-3-94,1 2-1,-71 15 1,175-14 486,-3-5-755,128 3 911,-60 12-5697,-112-14 611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1.227"/>
    </inkml:context>
    <inkml:brush xml:id="br0">
      <inkml:brushProperty name="width" value="0.05" units="cm"/>
      <inkml:brushProperty name="height" value="0.05" units="cm"/>
      <inkml:brushProperty name="color" value="#E71224"/>
    </inkml:brush>
  </inkml:definitions>
  <inkml:trace contextRef="#ctx0" brushRef="#br0">153 20 3410,'0'0'7472,"-23"-2"-4180,-107-12-106,162 10 1970,32 6-3797,524 71 18,-464-61-1231,374 8 41,43 4-331,592 50 339,-94-63-203,-1023-10 18,41 4 65,-55-5-48,-2 2-6,0-1-73,-1 0 1,1 0-1,-1 0 0,0 0 1,1 0-1,-1 0 0,0 0 1,0 0-1,1 0 0,-1 0 0,0-1 1,0 1-1,0 0 0,0 0 1,0-1-1,0 1 0,0-1 0,0 1 1,0-1-1,0 1 0,-1-1 1,1 0-1,0 0 0,0 1 1,-2-1-1,-36 7-3229,32-6 2178,-37 5-4523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0.926"/>
    </inkml:context>
    <inkml:brush xml:id="br0">
      <inkml:brushProperty name="width" value="0.05" units="cm"/>
      <inkml:brushProperty name="height" value="0.05" units="cm"/>
      <inkml:brushProperty name="color" value="#E71224"/>
    </inkml:brush>
  </inkml:definitions>
  <inkml:trace contextRef="#ctx0" brushRef="#br0">21 69 5090,'0'0'9231,"14"-46"-4242,-5 27-2509,-8 16-54,0 18-1782,-1-14-690,-2 29 52,-1 0 1,-2 0-1,-8 32 0,6-33-19,1 1-1,1-1 0,0 35 1,5-64-195,8-9-2852,21-34-1841,-14 17 691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2.117"/>
    </inkml:context>
    <inkml:brush xml:id="br0">
      <inkml:brushProperty name="width" value="0.05" units="cm"/>
      <inkml:brushProperty name="height" value="0.05" units="cm"/>
      <inkml:brushProperty name="color" value="#E71224"/>
    </inkml:brush>
  </inkml:definitions>
  <inkml:trace contextRef="#ctx0" brushRef="#br0">22 13 3906,'0'0'12888,"0"-13"-8376,6 61-4638,-3-1 1,-3 78-1,-1-48-196,-1-46 210,-11 62 1,8-62 35,-4 63 1,15 1 438,-6-94-372,1-1-1,-1 0 1,0 0-1,1 0 1,-1 1 0,1-1-1,-1 0 1,0 0-1,1 0 1,-1 0 0,1 0-1,-1 0 1,0 0-1,1 0 1,-1 0 0,1 0-1,-1 0 1,0 0-1,1 0 1,-1 0 0,1 0-1,-1 0 1,0 0-1,1 0 1,-1 0 0,0-1-1,1 1 1,-1 0-1,0 0 1,1 0 0,-1-1-1,0 1 1,1 0-1,-1-1 1,1 0-1,14-8-5654,1-2-7136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8.688"/>
    </inkml:context>
    <inkml:brush xml:id="br0">
      <inkml:brushProperty name="width" value="0.05" units="cm"/>
      <inkml:brushProperty name="height" value="0.05" units="cm"/>
      <inkml:brushProperty name="color" value="#E71224"/>
    </inkml:brush>
  </inkml:definitions>
  <inkml:trace contextRef="#ctx0" brushRef="#br0">87 14 9236,'0'0'7300,"4"-2"-5524,-4 2-1737,0 0 0,-1 0 0,1 0 0,0 0 0,0-1 0,0 1 0,-1 0 0,1 0 0,0 0 0,0-1 0,-1 1 0,1 0 0,0 0 0,0 0 0,0-1 0,0 1 0,0 0-1,-1-1 1,1 1 0,0 0 0,0 0 0,0-1 0,0 1 0,0 0 0,0 0 0,0-1 0,0 1 0,0 0 0,0-1 0,0 1 0,0 0 0,0 0 0,0-1 0,0 1 0,0 0 0,0-1 0,1 1-1,-1 0 1,0 0 0,0-1 0,0 1 0,0 0 0,0 0 0,1 0 0,-1-1 0,0 1 0,0 0 0,1 0 0,-1-1 0,-31 4 302,28-2-351,1 0 0,-1 1-1,1-1 1,0 1 0,-1 0-1,1 0 1,0 0 0,0 0 0,0 0-1,1 0 1,-1 0 0,0 1-1,1-1 1,-1 1 0,1-1-1,0 1 1,0 0 0,0-1-1,0 1 1,1 0 0,-1 0-1,0 4 1,44-5-73,-41-2 122,-1 0-1,1 0 0,-1 0 1,1 0-1,0 0 0,-1-1 1,1 1-1,-1-1 1,1 1-1,-1-1 0,1 1 1,-1-1-1,0 0 0,1 0 1,-1 0-1,0 0 1,0 0-1,1 0 0,-1 0 1,0 0-1,0 0 0,0-1 1,0 1-1,0 0 0,-1-1 1,1 1-1,0-1 1,-1 1-1,1-1 0,-1 1 1,1-1-1,-1 1 0,0-1 1,1 1-1,-1-1 0,0 1 1,0-1-1,0 0 1,-1 1-1,1-1 0,0-1 1,-1 2-34,0 1 0,0-1 0,0 0 0,0 1 0,0-1 0,0 1 0,0-1 1,0 1-1,0 0 0,0-1 0,0 1 0,-1 0 0,1 0 0,0 0 0,0 0 1,0 0-1,0 0 0,0 0 0,0 0 0,0 0 0,-1 0 0,1 1 0,-1-1 0,-31 8-39,30-7 28,0 1 0,0 0-1,0 1 1,1-1 0,-1 0 0,1 1 0,-1-1 0,1 1 0,0 0 0,0 0-1,0 0 1,0 0 0,1 0 0,-1 0 0,1 0 0,0 1 0,0-1 0,0 0 0,0 1-1,0-1 1,1 1 0,0-1 0,0 5 0,2-6-7,0-1 0,1 0 1,-1 0-1,1 0 0,-1-1 0,1 1 0,-1 0 0,1-1 1,0 0-1,-1 0 0,1 0 0,0 0 0,-1 0 1,1 0-1,2-1 0,2 1 10,-3 0 10,-1 0-1,1 0 1,-1 0 0,1 0 0,-1-1 0,1 1-1,-1-1 1,0 0 0,1 0 0,-1 0-1,4-2 1,-6 1 45,0 1-1,1-1 1,-1 1 0,0-1-1,0 1 1,0-1 0,0 0-1,0 0 1,0 0 0,0 1-1,-1-1 1,1 0 0,-1 0-1,1 0 1,-1 0 0,0 0-1,0 0 1,0 0-1,0 0 1,0-4 0,-3 6-15,1-1 0,-1 1 0,1-1 0,-1 1 0,0 0 1,1 0-1,-1 0 0,1 0 0,-1 0 0,1 1 0,-1-1 1,-4 2-1,5 0-52,-1-1-1,0 1 1,0 0 0,1 0 0,-1 0 0,1 0 0,-1 0 0,1 0 0,0 1 0,0-1 0,0 1 0,0-1 0,1 1-1,-1 0 1,1 0 0,-1 0 0,1 0 0,0 0 0,0 0 0,0 0 0,1 0 0,-1 0 0,1 0 0,-1 0 0,1 7-1,1-9 9,0-1-1,0 1 0,0 0 0,0-1 0,1 1 0,-1 0 0,0-1 0,0 1 0,0-1 0,0 0 0,0 1 0,1-1 0,-1 0 0,0 0 0,0 0 1,1 0-1,-1 0 0,0 0 0,2 0 0,36 0 48,-33 0-18,-4 0 48,0 0 0,0 0 0,1 0 0,-1 0 0,0 0 0,0-1-1,0 1 1,0-1 0,0 0 0,0 1 0,0-1 0,0 0 0,0 0-1,0 0 1,0-1 0,0 1 0,-1 0 0,1-1 0,-1 1 0,1-1-1,-1 1 1,1-1 0,-1 0 0,0 1 0,0-1 0,0 0 0,0 0-1,0 0 1,0 0 0,0 0 0,-1 0 0,1 0 0,-1-1 0,1 1-1,-1 0 1,0 0 0,0-4 0,-35 9 127,33-2-256,-1 0-1,1 0 0,0 1 0,0-1 0,0 1 0,1-1 0,-1 1 0,0 0 0,0-1 0,1 1 0,-1 0 1,1 0-1,0 0 0,0 0 0,-1 1 0,1-1 0,-1 4 0,-2 27-9189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2.928"/>
    </inkml:context>
    <inkml:brush xml:id="br0">
      <inkml:brushProperty name="width" value="0.05" units="cm"/>
      <inkml:brushProperty name="height" value="0.05" units="cm"/>
      <inkml:brushProperty name="color" value="#E71224"/>
    </inkml:brush>
  </inkml:definitions>
  <inkml:trace contextRef="#ctx0" brushRef="#br0">3 40 6131,'0'0'9337,"0"-33"-4872,0 26 1008,-1 86-4777,0-29-3230,1-17-5165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5.334"/>
    </inkml:context>
    <inkml:brush xml:id="br0">
      <inkml:brushProperty name="width" value="0.05" units="cm"/>
      <inkml:brushProperty name="height" value="0.05" units="cm"/>
      <inkml:brushProperty name="color" value="#E71224"/>
    </inkml:brush>
  </inkml:definitions>
  <inkml:trace contextRef="#ctx0" brushRef="#br0">31 49 5715,'0'0'7227,"3"-11"-1985,3 0-3612,-6 11-1622,0 0-1,1 0 1,-1 0-1,0 0 0,1-1 1,-1 1-1,0 0 0,1 0 1,-1 0-1,0 0 1,0 0-1,1 0 0,-1 0 1,0-1-1,1 1 1,-1 0-1,0 0 0,0 0 1,1-1-1,-1 1 0,0 0 1,0 0-1,0-1 1,1 1-1,-1 0 0,0-1 1,0 1-1,0 0 1,0-1-1,0 1 0,1 0 1,-1-1-1,0 1 0,0 0 1,0 0-1,0-1 1,0 1-1,0-1 0,0-1 18,0 4 67,-1-1-77,1-1-1,0 0 1,0 0 0,0 1 0,0-1 0,0 0 0,-1 0 0,1 0 0,0 1 0,0-1 0,0 0-1,-1 0 1,1 0 0,0 0 0,0 1 0,0-1 0,-1 0 0,1 0 0,0 0 0,0 0-1,-1 0 1,1 0 0,0 0 0,0 0 0,-1 0 0,1 0 0,0 0 0,-1 0 0,1 0 0,0 0-1,0 0 1,-1 0 0,1 0 0,0 0 0,0 0 0,-1 0 0,1 0 0,0 0 0,0 0 0,-1-1-1,1 1 1,0 0 0,0 0 0,-1 0 0,1 0 0,0-1 0,0 1 0,0 0 0,0 0 0,-1 0-1,1-1 1,0 1 0,0 0 0,0 0 0,0-1 0,0 1 0,0 0 0,0-1 0,-1 1-28,2 1 0,-1-1 0,0 0 0,0 1 0,0-1 0,0 0 0,0 1 0,0-1 1,0 0-1,0 1 0,0-1 0,1 0 0,-1 1 0,0-1 0,0 0 0,0 1 0,1-1 0,-1 0 1,0 0-1,0 0 0,1 1 0,-1-1 0,0 0 0,0 0 0,1 0 0,-1 1 0,0-1 1,1 0-1,-1 0 0,0 0 0,1 0 0,-1 0 0,0 0 0,1 0 0,-1 0 0,0 0 0,1 0 1,-1 0-1,1 0 0,-1 0 0,0 0 0,1 0 0,-1 0 0,0 0 0,1 0 0,-1 0 0,0-1 1,0 1-1,1 0 0,-1 0 0,1-1 37,0 1 0,0 0 0,0 0-1,0-1 1,0 1 0,-1 0 0,1-1 0,0 1 0,0-1 0,0 1 0,-1-1 0,1 1-1,0-1 1,-1 0 0,1 1 0,0-1 0,-1 0 0,1 0 0,-1 1 0,1-1 0,-1 0 0,0 0-1,1 0 1,-1 0 0,0 0 0,1 1 0,-1-1 0,0 0 0,0 0 0,0 0 0,0 0-1,0-1 1,0 2 46,-33 6-238,16 14-1397,6 3-3978,6-11-908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6.169"/>
    </inkml:context>
    <inkml:brush xml:id="br0">
      <inkml:brushProperty name="width" value="0.05" units="cm"/>
      <inkml:brushProperty name="height" value="0.05" units="cm"/>
      <inkml:brushProperty name="color" value="#E71224"/>
    </inkml:brush>
  </inkml:definitions>
  <inkml:trace contextRef="#ctx0" brushRef="#br0">24 1 11957,'0'0'13287,"0"48"-12807,0-16-384,-5 5-32,-3 0-64,2-2-224,2 0-1489,4-4-1264,0-6-1393,4-7-4883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6.430"/>
    </inkml:context>
    <inkml:brush xml:id="br0">
      <inkml:brushProperty name="width" value="0.05" units="cm"/>
      <inkml:brushProperty name="height" value="0.05" units="cm"/>
      <inkml:brushProperty name="color" value="#E71224"/>
    </inkml:brush>
  </inkml:definitions>
  <inkml:trace contextRef="#ctx0" brushRef="#br0">1 1 4498,'0'0'5891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47.566"/>
    </inkml:context>
    <inkml:brush xml:id="br0">
      <inkml:brushProperty name="width" value="0.05" units="cm"/>
      <inkml:brushProperty name="height" value="0.05" units="cm"/>
      <inkml:brushProperty name="color" value="#E71224"/>
    </inkml:brush>
  </inkml:definitions>
  <inkml:trace contextRef="#ctx0" brushRef="#br0">91 0 9108,'0'0'5504,"9"11"-2532,-34-9 69,23-1-3055,1-1-1,-1 0 1,1 0 0,-1 1 0,1-1 0,0 1 0,-1-1-1,1 1 1,0 0 0,0-1 0,-1 1 0,1 0-1,0 0 1,0 0 0,0 0 0,0 0 0,0 0 0,0 0-1,0 0 1,0 0 0,0 1 0,1-1 0,-1 0-1,0 0 1,1 1 0,-1-1 0,1 1 0,0-1 0,-1 0-1,1 3 1,0-3-44,1-1 63,1 1 35,-1-1 0,0 1 0,1-1 0,-1 0 0,1 1 0,-1-1 0,1 0 0,-1 0 0,1 0 0,-1 0 0,1-1 0,-1 1 0,1 0 0,-1-1 0,1 1 0,-1-1 0,1 1 0,-1-1 0,0 1 0,1-1 0,-1 0 0,0 0 0,0 0 0,0 0 0,1 0 0,-1 0 0,0 0 0,0 0 0,0 0 0,-1 0 0,1-1 0,0 1 0,0 0 1,-1-1-1,1 1 0,0-3 0,-36 4 101,32 1-321,0 1-1,0-1 1,0 1 0,0 0 0,1-1-1,-1 1 1,0 0 0,1 0 0,0 1-1,-5 4 1,-8 18-6820,9-6-5467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2.265"/>
    </inkml:context>
    <inkml:brush xml:id="br0">
      <inkml:brushProperty name="width" value="0.05" units="cm"/>
      <inkml:brushProperty name="height" value="0.05" units="cm"/>
      <inkml:brushProperty name="color" value="#E71224"/>
    </inkml:brush>
  </inkml:definitions>
  <inkml:trace contextRef="#ctx0" brushRef="#br0">41 1 5298,'-3'-1'11880,"-6"5"-10356,3 20-1413,0 0 0,2 0 0,-3 34 0,2-10-16,4-38-2803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9.197"/>
    </inkml:context>
    <inkml:brush xml:id="br0">
      <inkml:brushProperty name="width" value="0.05" units="cm"/>
      <inkml:brushProperty name="height" value="0.05" units="cm"/>
      <inkml:brushProperty name="color" value="#E71224"/>
    </inkml:brush>
  </inkml:definitions>
  <inkml:trace contextRef="#ctx0" brushRef="#br0">19 43 9540,'0'0'6361,"-3"-7"-5742,-1 2-362,3 3-126,0 0 0,0 0 0,0 0 0,0 0 0,0-1 0,0 1 0,0 0 0,1 0 1,-1-1-1,1 1 0,-1-4 2750,1 31-2635,6 613-321,-10-583 55,2-33 32,1 0-1,0 0 1,6 40 0,-2-55 26,-1 1-5148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9.943"/>
    </inkml:context>
    <inkml:brush xml:id="br0">
      <inkml:brushProperty name="width" value="0.05" units="cm"/>
      <inkml:brushProperty name="height" value="0.05" units="cm"/>
      <inkml:brushProperty name="color" value="#E71224"/>
    </inkml:brush>
  </inkml:definitions>
  <inkml:trace contextRef="#ctx0" brushRef="#br0">42 58 7507,'0'0'8885,"2"-8"-7893,1-2-585,2-30 1622,7 121 481,-12-34-2358,-3 0 0,-2 1 0,-19 83 1,17-103-335,0 5-1041,0 0-1,-3 62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0.491"/>
    </inkml:context>
    <inkml:brush xml:id="br0">
      <inkml:brushProperty name="width" value="0.05" units="cm"/>
      <inkml:brushProperty name="height" value="0.05" units="cm"/>
      <inkml:brushProperty name="color" value="#E71224"/>
    </inkml:brush>
  </inkml:definitions>
  <inkml:trace contextRef="#ctx0" brushRef="#br0">19 28 4770,'0'0'13382,"33"-27"-13206,-27 47 129,-4 6-209,-2 2-32,0 3-64,0 1 0,-14-1-160,-3-1-833,3-4-672,4-6-1696,6-1-7876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8.679"/>
    </inkml:context>
    <inkml:brush xml:id="br0">
      <inkml:brushProperty name="width" value="0.05" units="cm"/>
      <inkml:brushProperty name="height" value="0.05" units="cm"/>
      <inkml:brushProperty name="color" value="#E71224"/>
    </inkml:brush>
  </inkml:definitions>
  <inkml:trace contextRef="#ctx0" brushRef="#br0">11 136 7972,'0'0'7790,"-1"-14"-6456,-1-107 3292,2 121-4306,0 3-122,-4 251 367,0 8-3921,4-261 3258,0-1 1,0 0 0,0 1-1,0-1 1,0 0-1,0 0 1,0 1-1,0-1 1,0 0 0,1 0-1,-1 1 1,0-1-1,0 0 1,0 0-1,0 1 1,0-1 0,0 0-1,1 0 1,-1 0-1,0 1 1,0-1-1,0 0 1,1 0 0,-1 0-1,0 0 1,0 0-1,1 1 1,-1-1-1,0 0 1,0 0 0,1 0-1,-1 0 1,0 0-1,0 0 1,1 0-1,-1 0 1,0 0 0,0 0-1,1 0 1,-1 0-1,0 0 1,0 0-1,1 0 1,-1 0 0,0 0-1,1 0 1,1 0-769,12 0-4958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4.389"/>
    </inkml:context>
    <inkml:brush xml:id="br0">
      <inkml:brushProperty name="width" value="0.05" units="cm"/>
      <inkml:brushProperty name="height" value="0.05" units="cm"/>
      <inkml:brushProperty name="color" value="#E71224"/>
    </inkml:brush>
  </inkml:definitions>
  <inkml:trace contextRef="#ctx0" brushRef="#br0">13 82 880,'0'0'13953,"0"-9"-12443,0-37 202,0 20 5188,0 26-6748,0 60 470,-12 210-635,12-18-465,2-252 34,0-1-1,-1 1 0,1 0 0,0-1 1,0 1-1,-1-1 0,1 1 0,0-1 1,0 0-1,-1 0 0,1 0 1,2-2-1,11-14-5075,7-5-6816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6.714"/>
    </inkml:context>
    <inkml:brush xml:id="br0">
      <inkml:brushProperty name="width" value="0.05" units="cm"/>
      <inkml:brushProperty name="height" value="0.05" units="cm"/>
      <inkml:brushProperty name="color" value="#E71224"/>
    </inkml:brush>
  </inkml:definitions>
  <inkml:trace contextRef="#ctx0" brushRef="#br0">28 12 9012,'0'0'5757,"6"-12"-1949,-4 22-3826,1-1 1,-1 1 0,-1 0 0,1 0 0,-2 0 0,1 0 0,-2 0 0,-1 18 0,0 9 5,1-8 12,-2-1 1,-8 37-1,5-37 42,2 1 1,-2 39-1,-2 341 1321,20-413-9227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7.464"/>
    </inkml:context>
    <inkml:brush xml:id="br0">
      <inkml:brushProperty name="width" value="0.05" units="cm"/>
      <inkml:brushProperty name="height" value="0.05" units="cm"/>
      <inkml:brushProperty name="color" value="#E71224"/>
    </inkml:brush>
  </inkml:definitions>
  <inkml:trace contextRef="#ctx0" brushRef="#br0">0 94 10869,'0'0'7513,"5"-13"-6950,16-43 229,-13 31 1488,-11 44-409,-12 128-3798,8-98 423,2 0 1,2 68 0,5-101-1232,3-2-1224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1:06.496"/>
    </inkml:context>
    <inkml:brush xml:id="br0">
      <inkml:brushProperty name="width" value="0.05" units="cm"/>
      <inkml:brushProperty name="height" value="0.05" units="cm"/>
      <inkml:brushProperty name="color" value="#E71224"/>
    </inkml:brush>
  </inkml:definitions>
  <inkml:trace contextRef="#ctx0" brushRef="#br0">0 60 9428,'0'0'13924,"22"-10"-13001,69-30-74,-88 38-803,1 0 0,-1 1 1,1 0-1,0 0 1,-1 0-1,1 1 1,0-1-1,0 1 1,0 0-1,-1 0 1,1 0-1,0 0 1,0 1-1,0-1 1,-1 1-1,5 1 1,-6-1-31,0 0 1,0 1-1,-1-1 1,1 0-1,0 1 1,0-1-1,-1 1 1,1 0-1,-1-1 1,0 1-1,1 0 1,-1 0-1,0 0 1,0 0-1,0 0 1,0 0-1,0 0 1,-1 0-1,1 4 1,0 0-23,0-1 1,-1 1 0,1-1-1,-1 1 1,-1 0 0,1-1 0,-1 1-1,0-1 1,-1 1 0,1-1-1,-1 0 1,0 1 0,0-1-1,0 0 1,-1 0 0,-5 6-1,-54 48-3099,64-69 1405,11-11 1772,1 0 0,1 1-1,0 1 1,36-33 0,1-3 954,-58 67-453,1 0-1,1 0 1,0 0 0,1 0-1,0 0 1,-2 24-1,-5 41-2510,6-7-4307,4-52 989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5.558"/>
    </inkml:context>
    <inkml:brush xml:id="br0">
      <inkml:brushProperty name="width" value="0.05" units="cm"/>
      <inkml:brushProperty name="height" value="0.05" units="cm"/>
      <inkml:brushProperty name="color" value="#E71224"/>
    </inkml:brush>
  </inkml:definitions>
  <inkml:trace contextRef="#ctx0" brushRef="#br0">7 46 5891,'0'0'5367,"20"-37"2658,-16 29-4602,-1 24-3419,-1 1-1,-1 0 1,0 0 0,-4 33-1,1 0 6,0 8 5,-15 80 0,4-47-7,12-17 422,19-89-3025,-4-4-306,4-2-1463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7.976"/>
    </inkml:context>
    <inkml:brush xml:id="br0">
      <inkml:brushProperty name="width" value="0.05" units="cm"/>
      <inkml:brushProperty name="height" value="0.05" units="cm"/>
      <inkml:brushProperty name="color" value="#E71224"/>
    </inkml:brush>
  </inkml:definitions>
  <inkml:trace contextRef="#ctx0" brushRef="#br0">11 25 7347,'0'0'7927,"-1"-4"-7023,-8-16 1641,9 60-2724,0-28-4297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4:58.336"/>
    </inkml:context>
    <inkml:brush xml:id="br0">
      <inkml:brushProperty name="width" value="0.05" units="cm"/>
      <inkml:brushProperty name="height" value="0.05" units="cm"/>
      <inkml:brushProperty name="color" value="#E71224"/>
    </inkml:brush>
  </inkml:definitions>
  <inkml:trace contextRef="#ctx0" brushRef="#br0">1 0 8036,'0'0'1520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6.527"/>
    </inkml:context>
    <inkml:brush xml:id="br0">
      <inkml:brushProperty name="width" value="0.05" units="cm"/>
      <inkml:brushProperty name="height" value="0.05" units="cm"/>
      <inkml:brushProperty name="color" value="#E71224"/>
    </inkml:brush>
  </inkml:definitions>
  <inkml:trace contextRef="#ctx0" brushRef="#br0">3 41 8980,'0'0'9359,"0"-7"-8599,0-20-125,0 20 206,0 20-863,13 245 577,-10-214-536,-1 45 14,-3 0 0,-18 120 0,19-180-87,0-28 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8.088"/>
    </inkml:context>
    <inkml:brush xml:id="br0">
      <inkml:brushProperty name="width" value="0.05" units="cm"/>
      <inkml:brushProperty name="height" value="0.05" units="cm"/>
      <inkml:brushProperty name="color" value="#E71224"/>
    </inkml:brush>
  </inkml:definitions>
  <inkml:trace contextRef="#ctx0" brushRef="#br0">20 141 5330,'0'0'2097,"-2"-17"-933,1 1-609,-3-45-408,-8 15 5308,15 66 667,-5 25-6020,1-9-22,0 130-80,5 252-26,-1-375 30,2 0 0,1-1 0,3 0 0,1 0 0,32 79 0,-30-88 60,-2 0 0,-2 1 0,0 0 0,-3 0 0,0 0 0,-1 59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09.871"/>
    </inkml:context>
    <inkml:brush xml:id="br0">
      <inkml:brushProperty name="width" value="0.05" units="cm"/>
      <inkml:brushProperty name="height" value="0.05" units="cm"/>
      <inkml:brushProperty name="color" value="#E71224"/>
    </inkml:brush>
  </inkml:definitions>
  <inkml:trace contextRef="#ctx0" brushRef="#br0">0 55 4466,'0'0'9922,"1"-10"-8911,2-31-232,-3 41-723,0 0 1,1 0-1,-1 0 1,0 0-1,0 0 1,0 0-1,0 0 0,0 0 1,0 0-1,0 0 1,0 0-1,1 0 1,-1 0-1,0 0 0,0 0 1,0 0-1,0 0 1,0 0-1,0 0 1,0 0-1,1 0 0,-1 0 1,0 0-1,0 0 1,0 0-1,0 0 1,0 0-1,0 0 0,0 0 1,0 0-1,0-1 1,1 1-1,-1 0 0,0 0 1,0 0-1,0 0 1,0 0-1,0 0 1,0 0-1,0 0 0,0 0 1,0-1-1,0 1 1,0 0-1,0 0 1,0 0-1,0 0 0,0 0 1,0 0-1,0 0 1,0-1-1,0 1 1,0 0-1,0 0 0,0 0 1,0 0-1,0 0 1,6 15 477,5 24-755,1 50 78,-4 1 0,-3 123-1,3 65-211,23 117 409,-28-361 124,2 0 0,1 0 0,2 0 1,17 46-1,-25-78-237,0-1-272,13-1-9679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5:10.602"/>
    </inkml:context>
    <inkml:brush xml:id="br0">
      <inkml:brushProperty name="width" value="0.05" units="cm"/>
      <inkml:brushProperty name="height" value="0.05" units="cm"/>
      <inkml:brushProperty name="color" value="#E71224"/>
    </inkml:brush>
  </inkml:definitions>
  <inkml:trace contextRef="#ctx0" brushRef="#br0">1 182 9300,'0'0'7801,"-1"-17"-6558,1-56-191,0 69-916,1 0 1,-1 0-1,1-1 1,0 1 0,0 0-1,0 0 1,0 0-1,1 0 1,-1 1 0,1-1-1,0 0 1,0 1-1,4-5 1,-5 7 73,1-1-1,-1 0 1,0 0 0,0 0-1,0 0 1,0 0 0,0 0-1,0 0 1,0-1-1,-1 1 1,1 0 0,-1 0-1,1-4 577,-1 8-527,11 247-417,1-23 103,-12-140-205,4 110-1844,8-67-3269,-6-95 1355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5.915"/>
    </inkml:context>
    <inkml:brush xml:id="br0">
      <inkml:brushProperty name="width" value="0.05" units="cm"/>
      <inkml:brushProperty name="height" value="0.05" units="cm"/>
      <inkml:brushProperty name="color" value="#E71224"/>
    </inkml:brush>
  </inkml:definitions>
  <inkml:trace contextRef="#ctx0" brushRef="#br0">1 0 10005,'0'0'1632,"26"6"-4929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6.273"/>
    </inkml:context>
    <inkml:brush xml:id="br0">
      <inkml:brushProperty name="width" value="0.05" units="cm"/>
      <inkml:brushProperty name="height" value="0.05" units="cm"/>
      <inkml:brushProperty name="color" value="#E71224"/>
    </inkml:brush>
  </inkml:definitions>
  <inkml:trace contextRef="#ctx0" brushRef="#br0">0 53 12486,'0'0'8179,"29"-10"-8115,-29 8-96,0 1-448,0-5-1297,0-7-1472,0-7-7956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3T08:29:27.035"/>
    </inkml:context>
    <inkml:brush xml:id="br0">
      <inkml:brushProperty name="width" value="0.05" units="cm"/>
      <inkml:brushProperty name="height" value="0.05" units="cm"/>
      <inkml:brushProperty name="color" value="#E71224"/>
    </inkml:brush>
  </inkml:definitions>
  <inkml:trace contextRef="#ctx0" brushRef="#br0">463 320 2497,'0'0'8380,"5"-17"-7542,-4 12-944,7-24 1304,-1-1 1,-2 0-1,4-51 0,-9 76-983,0 1 0,0 0 0,0-1 0,0 1 0,-1-1 0,0 1 0,0 0 0,0 0 0,0-1 0,-1 1 1,0 0-1,0 0 0,-4-6 0,2 5-114,-1 1 0,0 0 0,0 0 0,0 0 0,-1 1 0,1 0 0,-1 0 0,0 0 0,-7-2 0,1 0-73,0 1 1,-1 0-1,0 1 1,0 0-1,0 1 0,0 1 1,0 0-1,0 0 1,-1 2-1,1 0 1,0 0-1,0 1 1,0 0-1,0 1 1,1 1-1,-1 0 0,1 1 1,0 0-1,0 1 1,0 0-1,1 1 1,0 1-1,0-1 1,1 1-1,0 1 1,0 0-1,1 1 1,0 0-1,1 0 0,0 1 1,1-1-1,0 2 1,1-1-1,0 1 1,0 0-1,2 0 1,-1 1-1,2 0 1,-1-1-1,2 1 0,-2 16 1,3-19-33,0 0-1,1 0 1,0 0 0,1 0-1,0 0 1,0 0 0,1 0-1,0 0 1,1-1 0,6 16-1,-5-18 11,0-1-1,1 1 1,0-1-1,0 0 1,0 0-1,1 0 1,0-1-1,0 0 1,0 0-1,1 0 1,0-1-1,0 0 1,14 6-1,-4-3-2,0-1 1,0 0-1,0-1 0,1-1 0,0-1 0,36 2 0,-45-5 8,1 0 0,0 0 0,0-1 0,0 0 0,0-1 0,0 0 0,-1 0 0,1-1 0,-1 0 0,0-1 0,0 0 0,0-1 0,0 0 0,9-7 0,-7 2 23,0 0 0,0-1 0,-1-1 0,-1 0 0,0 0 0,0-1 0,-1 0 0,-1 0 1,0-1-1,7-23 0,-6 13 27,-2 0 0,-1-1 0,-1 1 0,-1-1 0,0-40 1,-3 62-58,-1 1 1,1-1-1,0 1 0,-1-1 1,1 1-1,-1-1 1,0 1-1,0-1 1,0 1-1,0 0 1,0-1-1,0 1 1,-1 0-1,1 0 0,-1 0 1,1 0-1,-1 0 1,-3-2-1,4 3-118,-1 0 1,1 0-1,-1 0 0,1 0 0,-1 1 0,0-1 0,1 0 0,-1 1 0,0 0 0,1-1 0,-1 1 1,0 0-1,0 0 0,1 0 0,-1 0 0,0 0 0,0 0 0,1 1 0,-1-1 0,0 0 0,1 1 1,-1 0-1,0-1 0,1 1 0,-1 0 0,1 0 0,-1 0 0,1 0 0,-2 1 0,-13 17-4866,5 4-5473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F3BA-5C2C-4447-B995-54F683C0930A}" type="datetimeFigureOut">
              <a:rPr lang="en-IN" smtClean="0"/>
              <a:t>04-08-2025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216B5-ABB0-425F-AA84-B4A3AD6D932D}" type="slidenum">
              <a:rPr lang="en-IN" smtClean="0"/>
              <a:t>‹#›</a:t>
            </a:fld>
            <a:endParaRPr lang="en-IN"/>
          </a:p>
        </p:txBody>
      </p:sp>
    </p:spTree>
    <p:extLst>
      <p:ext uri="{BB962C8B-B14F-4D97-AF65-F5344CB8AC3E}">
        <p14:creationId xmlns:p14="http://schemas.microsoft.com/office/powerpoint/2010/main" val="273082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telling our network to not rely on those neurons too much.</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a:t>
            </a:fld>
            <a:endParaRPr lang="en-IN"/>
          </a:p>
        </p:txBody>
      </p:sp>
    </p:spTree>
    <p:extLst>
      <p:ext uri="{BB962C8B-B14F-4D97-AF65-F5344CB8AC3E}">
        <p14:creationId xmlns:p14="http://schemas.microsoft.com/office/powerpoint/2010/main" val="4091001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bias means high training error</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12</a:t>
            </a:fld>
            <a:endParaRPr lang="en-IN"/>
          </a:p>
        </p:txBody>
      </p:sp>
    </p:spTree>
    <p:extLst>
      <p:ext uri="{BB962C8B-B14F-4D97-AF65-F5344CB8AC3E}">
        <p14:creationId xmlns:p14="http://schemas.microsoft.com/office/powerpoint/2010/main" val="2961906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bias means high training error</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13</a:t>
            </a:fld>
            <a:endParaRPr lang="en-IN"/>
          </a:p>
        </p:txBody>
      </p:sp>
    </p:spTree>
    <p:extLst>
      <p:ext uri="{BB962C8B-B14F-4D97-AF65-F5344CB8AC3E}">
        <p14:creationId xmlns:p14="http://schemas.microsoft.com/office/powerpoint/2010/main" val="395191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bias means high training error</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14</a:t>
            </a:fld>
            <a:endParaRPr lang="en-IN"/>
          </a:p>
        </p:txBody>
      </p:sp>
    </p:spTree>
    <p:extLst>
      <p:ext uri="{BB962C8B-B14F-4D97-AF65-F5344CB8AC3E}">
        <p14:creationId xmlns:p14="http://schemas.microsoft.com/office/powerpoint/2010/main" val="104388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15</a:t>
            </a:fld>
            <a:endParaRPr lang="en-IN"/>
          </a:p>
        </p:txBody>
      </p:sp>
    </p:spTree>
    <p:extLst>
      <p:ext uri="{BB962C8B-B14F-4D97-AF65-F5344CB8AC3E}">
        <p14:creationId xmlns:p14="http://schemas.microsoft.com/office/powerpoint/2010/main" val="210989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16</a:t>
            </a:fld>
            <a:endParaRPr lang="en-IN"/>
          </a:p>
        </p:txBody>
      </p:sp>
    </p:spTree>
    <p:extLst>
      <p:ext uri="{BB962C8B-B14F-4D97-AF65-F5344CB8AC3E}">
        <p14:creationId xmlns:p14="http://schemas.microsoft.com/office/powerpoint/2010/main" val="627204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blue points are training data points and orange points are test data points</a:t>
            </a:r>
          </a:p>
          <a:p>
            <a:endParaRPr lang="en-US" dirty="0"/>
          </a:p>
          <a:p>
            <a:r>
              <a:rPr lang="en-US" dirty="0"/>
              <a:t>The difference in the test error is low while the train error is high, therefore high bias.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495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in case of overfitting, train error is low and test error is high.</a:t>
            </a:r>
          </a:p>
          <a:p>
            <a:r>
              <a:rPr lang="en-US" dirty="0"/>
              <a:t>Here since our model is overfit, test error varies greatly depending upon the selection of training samples. </a:t>
            </a:r>
          </a:p>
          <a:p>
            <a:r>
              <a:rPr lang="en-US" dirty="0"/>
              <a:t>In one selection, test error is 100, while in another, test error is 27.</a:t>
            </a:r>
          </a:p>
          <a:p>
            <a:r>
              <a:rPr lang="en-US" dirty="0"/>
              <a:t>So when training samples are selected at random, the test error varies randomly as well.</a:t>
            </a:r>
          </a:p>
          <a:p>
            <a:r>
              <a:rPr lang="en-US" dirty="0"/>
              <a:t>High variance is a common issue with overfit models. Here, high variance means high variability in test error. </a:t>
            </a:r>
          </a:p>
          <a:p>
            <a:r>
              <a:rPr lang="en-US" dirty="0"/>
              <a:t>Low bias because train error is 0</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612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63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Here variance means variation in test error</a:t>
            </a:r>
          </a:p>
        </p:txBody>
      </p:sp>
      <p:sp>
        <p:nvSpPr>
          <p:cNvPr id="4" name="Slide Number Placeholder 3"/>
          <p:cNvSpPr>
            <a:spLocks noGrp="1"/>
          </p:cNvSpPr>
          <p:nvPr>
            <p:ph type="sldNum" sz="quarter" idx="5"/>
          </p:nvPr>
        </p:nvSpPr>
        <p:spPr/>
        <p:txBody>
          <a:bodyPr/>
          <a:lstStyle/>
          <a:p>
            <a:fld id="{D54216B5-ABB0-425F-AA84-B4A3AD6D932D}" type="slidenum">
              <a:rPr lang="en-IN" smtClean="0"/>
              <a:t>20</a:t>
            </a:fld>
            <a:endParaRPr lang="en-IN"/>
          </a:p>
        </p:txBody>
      </p:sp>
    </p:spTree>
    <p:extLst>
      <p:ext uri="{BB962C8B-B14F-4D97-AF65-F5344CB8AC3E}">
        <p14:creationId xmlns:p14="http://schemas.microsoft.com/office/powerpoint/2010/main" val="94968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63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helps in learning different pathways in our network which will further help to generalize the model.</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a:t>
            </a:fld>
            <a:endParaRPr lang="en-IN"/>
          </a:p>
        </p:txBody>
      </p:sp>
    </p:spTree>
    <p:extLst>
      <p:ext uri="{BB962C8B-B14F-4D97-AF65-F5344CB8AC3E}">
        <p14:creationId xmlns:p14="http://schemas.microsoft.com/office/powerpoint/2010/main" val="3677204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8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CNN model is trained on a bunch of open source of images, and for this given image, it predicts classes like bride, dress, ceremony, woman, and wedding, which is expected.</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453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after training this image is given, and predicted classes are clothing, red, art, etc. but none is related to bride. SO it shows that while training there was a bias in the data set, may be the data set on which the model is trained contained only the bridal images from one part of the world where may be only Christian brides are there, and thus the model is unable to characterize this image well.</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82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trained on images from north America for object recognition task.</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727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CNN tested on images collected from other parts of the world for the object recognition task. And clearly, the results are not as expected.</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6322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27</a:t>
            </a:fld>
            <a:endParaRPr lang="en-IN"/>
          </a:p>
        </p:txBody>
      </p:sp>
    </p:spTree>
    <p:extLst>
      <p:ext uri="{BB962C8B-B14F-4D97-AF65-F5344CB8AC3E}">
        <p14:creationId xmlns:p14="http://schemas.microsoft.com/office/powerpoint/2010/main" val="3651801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helps in learning different pathways in our network which will further help to generalize the model.</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a:t>
            </a:fld>
            <a:endParaRPr lang="en-IN"/>
          </a:p>
        </p:txBody>
      </p:sp>
    </p:spTree>
    <p:extLst>
      <p:ext uri="{BB962C8B-B14F-4D97-AF65-F5344CB8AC3E}">
        <p14:creationId xmlns:p14="http://schemas.microsoft.com/office/powerpoint/2010/main" val="404422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in overfitting, our model performs very good on training data but very badly on our test data. So in this case of regularization, what we do is we create a small set from training and call it our example test set. So initially our model works good on both training and test set (that is loss decreases), but after certain num of iterations it increases for test set while decreases for the training set. The pattern of divergence continue for further training iterations. We will figure out a point where the test loss is minimum and we will stop there. That would be the best model for generalization.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6</a:t>
            </a:fld>
            <a:endParaRPr lang="en-IN"/>
          </a:p>
        </p:txBody>
      </p:sp>
    </p:spTree>
    <p:extLst>
      <p:ext uri="{BB962C8B-B14F-4D97-AF65-F5344CB8AC3E}">
        <p14:creationId xmlns:p14="http://schemas.microsoft.com/office/powerpoint/2010/main" val="96110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in overfitting, our model performs very good on training data but very badly on our test data. So in this case of regularization, what we do is we create a small set from training and call it our example test set. So initially our model works good on both training and test set (that is loss decreases), but after certain num of iterations it increases for test set while decreases for the training set. The pattern of divergence continue for further training iterations. We will figure out a point where the test loss is minimum and we will stop there. That would be the best model for generalization.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7</a:t>
            </a:fld>
            <a:endParaRPr lang="en-IN"/>
          </a:p>
        </p:txBody>
      </p:sp>
    </p:spTree>
    <p:extLst>
      <p:ext uri="{BB962C8B-B14F-4D97-AF65-F5344CB8AC3E}">
        <p14:creationId xmlns:p14="http://schemas.microsoft.com/office/powerpoint/2010/main" val="210175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in overfitting, our model performs very good on training data but very badly on our test data. So in this case of regularization, what we do is we create a small set from training and call it our example test set. So initially our model works good on both training and test set (that is loss decreases), but after certain num of iterations it increases for test set while decreases for the training set. The pattern of divergence continue for further training iterations. We will figure out a point where the test loss is minimum and we will stop there. That would be the best model for generalization.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8</a:t>
            </a:fld>
            <a:endParaRPr lang="en-IN"/>
          </a:p>
        </p:txBody>
      </p:sp>
    </p:spTree>
    <p:extLst>
      <p:ext uri="{BB962C8B-B14F-4D97-AF65-F5344CB8AC3E}">
        <p14:creationId xmlns:p14="http://schemas.microsoft.com/office/powerpoint/2010/main" val="193998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in overfitting, our model performs very good on training data but very badly on our test data. So in this case of regularization, what we do is we create a small set from training and call it our example test set. So initially our model works good on both training and test set (that is loss decreases), but after certain num of iterations it increases for test set while decreases for the training set. The pattern of divergence continue for further training iterations. We will figure out a point where the test loss is minimum and we will stop there. That would be the best model for generalization.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9</a:t>
            </a:fld>
            <a:endParaRPr lang="en-IN"/>
          </a:p>
        </p:txBody>
      </p:sp>
    </p:spTree>
    <p:extLst>
      <p:ext uri="{BB962C8B-B14F-4D97-AF65-F5344CB8AC3E}">
        <p14:creationId xmlns:p14="http://schemas.microsoft.com/office/powerpoint/2010/main" val="182602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bias means high training error</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10</a:t>
            </a:fld>
            <a:endParaRPr lang="en-IN"/>
          </a:p>
        </p:txBody>
      </p:sp>
    </p:spTree>
    <p:extLst>
      <p:ext uri="{BB962C8B-B14F-4D97-AF65-F5344CB8AC3E}">
        <p14:creationId xmlns:p14="http://schemas.microsoft.com/office/powerpoint/2010/main" val="3766323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bias means high training error</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11</a:t>
            </a:fld>
            <a:endParaRPr lang="en-IN"/>
          </a:p>
        </p:txBody>
      </p:sp>
    </p:spTree>
    <p:extLst>
      <p:ext uri="{BB962C8B-B14F-4D97-AF65-F5344CB8AC3E}">
        <p14:creationId xmlns:p14="http://schemas.microsoft.com/office/powerpoint/2010/main" val="417527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4113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941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1213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8492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8276461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83291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545638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139266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313323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612931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331084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918827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813980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5076722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582477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462359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1596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6662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0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3901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625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942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3683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4475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fld id="{9AA35E2B-BA71-4A17-93CC-6FFD507357E5}" type="datetimeFigureOut">
              <a:rPr lang="en-IN" smtClean="0"/>
              <a:t>04-08-2025</a:t>
            </a:fld>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3128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35E2B-BA71-4A17-93CC-6FFD507357E5}" type="datetimeFigureOut">
              <a:rPr lang="en-IN" smtClean="0"/>
              <a:t>04-08-2025</a:t>
            </a:fld>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0731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60199156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6" Type="http://schemas.openxmlformats.org/officeDocument/2006/relationships/customXml" Target="../ink/ink12.xml"/><Relationship Id="rId117" Type="http://schemas.openxmlformats.org/officeDocument/2006/relationships/image" Target="../media/image669.png"/><Relationship Id="rId21" Type="http://schemas.openxmlformats.org/officeDocument/2006/relationships/image" Target="../media/image621.png"/><Relationship Id="rId42" Type="http://schemas.openxmlformats.org/officeDocument/2006/relationships/customXml" Target="../ink/ink20.xml"/><Relationship Id="rId47" Type="http://schemas.openxmlformats.org/officeDocument/2006/relationships/image" Target="../media/image634.png"/><Relationship Id="rId63" Type="http://schemas.openxmlformats.org/officeDocument/2006/relationships/image" Target="../media/image642.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655.png"/><Relationship Id="rId112" Type="http://schemas.openxmlformats.org/officeDocument/2006/relationships/customXml" Target="../ink/ink55.xml"/><Relationship Id="rId16" Type="http://schemas.openxmlformats.org/officeDocument/2006/relationships/customXml" Target="../ink/ink7.xml"/><Relationship Id="rId107" Type="http://schemas.openxmlformats.org/officeDocument/2006/relationships/image" Target="../media/image664.png"/><Relationship Id="rId11" Type="http://schemas.openxmlformats.org/officeDocument/2006/relationships/image" Target="../media/image615.png"/><Relationship Id="rId32" Type="http://schemas.openxmlformats.org/officeDocument/2006/relationships/customXml" Target="../ink/ink15.xml"/><Relationship Id="rId37" Type="http://schemas.openxmlformats.org/officeDocument/2006/relationships/image" Target="../media/image629.png"/><Relationship Id="rId53" Type="http://schemas.openxmlformats.org/officeDocument/2006/relationships/image" Target="../media/image637.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650.png"/><Relationship Id="rId102" Type="http://schemas.openxmlformats.org/officeDocument/2006/relationships/customXml" Target="../ink/ink50.xml"/><Relationship Id="rId123" Type="http://schemas.openxmlformats.org/officeDocument/2006/relationships/image" Target="../media/image672.png"/><Relationship Id="rId5" Type="http://schemas.openxmlformats.org/officeDocument/2006/relationships/image" Target="../media/image612.png"/><Relationship Id="rId90" Type="http://schemas.openxmlformats.org/officeDocument/2006/relationships/customXml" Target="../ink/ink44.xml"/><Relationship Id="rId95" Type="http://schemas.openxmlformats.org/officeDocument/2006/relationships/image" Target="../media/image658.png"/><Relationship Id="rId22" Type="http://schemas.openxmlformats.org/officeDocument/2006/relationships/customXml" Target="../ink/ink10.xml"/><Relationship Id="rId27" Type="http://schemas.openxmlformats.org/officeDocument/2006/relationships/image" Target="../media/image624.png"/><Relationship Id="rId43" Type="http://schemas.openxmlformats.org/officeDocument/2006/relationships/image" Target="../media/image632.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645.png"/><Relationship Id="rId113" Type="http://schemas.openxmlformats.org/officeDocument/2006/relationships/image" Target="../media/image667.png"/><Relationship Id="rId118" Type="http://schemas.openxmlformats.org/officeDocument/2006/relationships/customXml" Target="../ink/ink58.xml"/><Relationship Id="rId80" Type="http://schemas.openxmlformats.org/officeDocument/2006/relationships/customXml" Target="../ink/ink39.xml"/><Relationship Id="rId85" Type="http://schemas.openxmlformats.org/officeDocument/2006/relationships/image" Target="../media/image653.png"/><Relationship Id="rId12" Type="http://schemas.openxmlformats.org/officeDocument/2006/relationships/customXml" Target="../ink/ink5.xml"/><Relationship Id="rId17" Type="http://schemas.openxmlformats.org/officeDocument/2006/relationships/image" Target="../media/image618.png"/><Relationship Id="rId33" Type="http://schemas.openxmlformats.org/officeDocument/2006/relationships/image" Target="../media/image627.png"/><Relationship Id="rId38" Type="http://schemas.openxmlformats.org/officeDocument/2006/relationships/customXml" Target="../ink/ink18.xml"/><Relationship Id="rId59" Type="http://schemas.openxmlformats.org/officeDocument/2006/relationships/image" Target="../media/image640.png"/><Relationship Id="rId103" Type="http://schemas.openxmlformats.org/officeDocument/2006/relationships/image" Target="../media/image662.png"/><Relationship Id="rId108" Type="http://schemas.openxmlformats.org/officeDocument/2006/relationships/customXml" Target="../ink/ink53.xml"/><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648.png"/><Relationship Id="rId91" Type="http://schemas.openxmlformats.org/officeDocument/2006/relationships/image" Target="../media/image656.png"/><Relationship Id="rId96" Type="http://schemas.openxmlformats.org/officeDocument/2006/relationships/customXml" Target="../ink/ink47.xml"/><Relationship Id="rId1" Type="http://schemas.openxmlformats.org/officeDocument/2006/relationships/slideLayout" Target="../slideLayouts/slideLayout2.xml"/><Relationship Id="rId6" Type="http://schemas.openxmlformats.org/officeDocument/2006/relationships/customXml" Target="../ink/ink2.xml"/><Relationship Id="rId23" Type="http://schemas.openxmlformats.org/officeDocument/2006/relationships/image" Target="../media/image622.png"/><Relationship Id="rId28" Type="http://schemas.openxmlformats.org/officeDocument/2006/relationships/customXml" Target="../ink/ink13.xml"/><Relationship Id="rId49" Type="http://schemas.openxmlformats.org/officeDocument/2006/relationships/image" Target="../media/image635.png"/><Relationship Id="rId114" Type="http://schemas.openxmlformats.org/officeDocument/2006/relationships/customXml" Target="../ink/ink56.xml"/><Relationship Id="rId119" Type="http://schemas.openxmlformats.org/officeDocument/2006/relationships/image" Target="../media/image670.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643.png"/><Relationship Id="rId81" Type="http://schemas.openxmlformats.org/officeDocument/2006/relationships/image" Target="../media/image651.png"/><Relationship Id="rId86" Type="http://schemas.openxmlformats.org/officeDocument/2006/relationships/customXml" Target="../ink/ink42.xml"/><Relationship Id="rId4" Type="http://schemas.openxmlformats.org/officeDocument/2006/relationships/customXml" Target="../ink/ink1.xml"/><Relationship Id="rId9" Type="http://schemas.openxmlformats.org/officeDocument/2006/relationships/image" Target="../media/image614.png"/><Relationship Id="rId13" Type="http://schemas.openxmlformats.org/officeDocument/2006/relationships/image" Target="../media/image616.png"/><Relationship Id="rId18" Type="http://schemas.openxmlformats.org/officeDocument/2006/relationships/customXml" Target="../ink/ink8.xml"/><Relationship Id="rId39" Type="http://schemas.openxmlformats.org/officeDocument/2006/relationships/image" Target="../media/image630.png"/><Relationship Id="rId109" Type="http://schemas.openxmlformats.org/officeDocument/2006/relationships/image" Target="../media/image665.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638.png"/><Relationship Id="rId76" Type="http://schemas.openxmlformats.org/officeDocument/2006/relationships/customXml" Target="../ink/ink37.xml"/><Relationship Id="rId97" Type="http://schemas.openxmlformats.org/officeDocument/2006/relationships/image" Target="../media/image659.png"/><Relationship Id="rId104" Type="http://schemas.openxmlformats.org/officeDocument/2006/relationships/customXml" Target="../ink/ink51.xml"/><Relationship Id="rId120" Type="http://schemas.openxmlformats.org/officeDocument/2006/relationships/customXml" Target="../ink/ink59.xml"/><Relationship Id="rId7" Type="http://schemas.openxmlformats.org/officeDocument/2006/relationships/image" Target="../media/image613.png"/><Relationship Id="rId71" Type="http://schemas.openxmlformats.org/officeDocument/2006/relationships/image" Target="../media/image646.png"/><Relationship Id="rId92" Type="http://schemas.openxmlformats.org/officeDocument/2006/relationships/customXml" Target="../ink/ink45.xml"/><Relationship Id="rId2" Type="http://schemas.openxmlformats.org/officeDocument/2006/relationships/notesSlide" Target="../notesSlides/notesSlide13.xml"/><Relationship Id="rId29" Type="http://schemas.openxmlformats.org/officeDocument/2006/relationships/image" Target="../media/image625.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633.png"/><Relationship Id="rId66" Type="http://schemas.openxmlformats.org/officeDocument/2006/relationships/customXml" Target="../ink/ink32.xml"/><Relationship Id="rId87" Type="http://schemas.openxmlformats.org/officeDocument/2006/relationships/image" Target="../media/image654.png"/><Relationship Id="rId110" Type="http://schemas.openxmlformats.org/officeDocument/2006/relationships/customXml" Target="../ink/ink54.xml"/><Relationship Id="rId115" Type="http://schemas.openxmlformats.org/officeDocument/2006/relationships/image" Target="../media/image668.png"/><Relationship Id="rId61" Type="http://schemas.openxmlformats.org/officeDocument/2006/relationships/image" Target="../media/image641.png"/><Relationship Id="rId82" Type="http://schemas.openxmlformats.org/officeDocument/2006/relationships/customXml" Target="../ink/ink40.xml"/><Relationship Id="rId19" Type="http://schemas.openxmlformats.org/officeDocument/2006/relationships/image" Target="../media/image620.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628.png"/><Relationship Id="rId56" Type="http://schemas.openxmlformats.org/officeDocument/2006/relationships/customXml" Target="../ink/ink27.xml"/><Relationship Id="rId77" Type="http://schemas.openxmlformats.org/officeDocument/2006/relationships/image" Target="../media/image649.png"/><Relationship Id="rId100" Type="http://schemas.openxmlformats.org/officeDocument/2006/relationships/customXml" Target="../ink/ink49.xml"/><Relationship Id="rId105" Type="http://schemas.openxmlformats.org/officeDocument/2006/relationships/image" Target="../media/image663.png"/><Relationship Id="rId8" Type="http://schemas.openxmlformats.org/officeDocument/2006/relationships/customXml" Target="../ink/ink3.xml"/><Relationship Id="rId51" Type="http://schemas.openxmlformats.org/officeDocument/2006/relationships/image" Target="../media/image636.png"/><Relationship Id="rId72" Type="http://schemas.openxmlformats.org/officeDocument/2006/relationships/customXml" Target="../ink/ink35.xml"/><Relationship Id="rId93" Type="http://schemas.openxmlformats.org/officeDocument/2006/relationships/image" Target="../media/image657.png"/><Relationship Id="rId98" Type="http://schemas.openxmlformats.org/officeDocument/2006/relationships/customXml" Target="../ink/ink48.xml"/><Relationship Id="rId121" Type="http://schemas.openxmlformats.org/officeDocument/2006/relationships/image" Target="../media/image671.png"/><Relationship Id="rId3" Type="http://schemas.openxmlformats.org/officeDocument/2006/relationships/image" Target="../media/image10.png"/><Relationship Id="rId25" Type="http://schemas.openxmlformats.org/officeDocument/2006/relationships/image" Target="../media/image623.png"/><Relationship Id="rId46" Type="http://schemas.openxmlformats.org/officeDocument/2006/relationships/customXml" Target="../ink/ink22.xml"/><Relationship Id="rId67" Type="http://schemas.openxmlformats.org/officeDocument/2006/relationships/image" Target="../media/image644.png"/><Relationship Id="rId116" Type="http://schemas.openxmlformats.org/officeDocument/2006/relationships/customXml" Target="../ink/ink57.xml"/><Relationship Id="rId20" Type="http://schemas.openxmlformats.org/officeDocument/2006/relationships/customXml" Target="../ink/ink9.xml"/><Relationship Id="rId41" Type="http://schemas.openxmlformats.org/officeDocument/2006/relationships/image" Target="../media/image631.png"/><Relationship Id="rId62" Type="http://schemas.openxmlformats.org/officeDocument/2006/relationships/customXml" Target="../ink/ink30.xml"/><Relationship Id="rId83" Type="http://schemas.openxmlformats.org/officeDocument/2006/relationships/image" Target="../media/image652.png"/><Relationship Id="rId88" Type="http://schemas.openxmlformats.org/officeDocument/2006/relationships/customXml" Target="../ink/ink43.xml"/><Relationship Id="rId111" Type="http://schemas.openxmlformats.org/officeDocument/2006/relationships/image" Target="../media/image666.png"/><Relationship Id="rId15" Type="http://schemas.openxmlformats.org/officeDocument/2006/relationships/image" Target="../media/image617.png"/><Relationship Id="rId36" Type="http://schemas.openxmlformats.org/officeDocument/2006/relationships/customXml" Target="../ink/ink17.xml"/><Relationship Id="rId57" Type="http://schemas.openxmlformats.org/officeDocument/2006/relationships/image" Target="../media/image639.png"/><Relationship Id="rId106" Type="http://schemas.openxmlformats.org/officeDocument/2006/relationships/customXml" Target="../ink/ink52.xml"/><Relationship Id="rId10" Type="http://schemas.openxmlformats.org/officeDocument/2006/relationships/customXml" Target="../ink/ink4.xml"/><Relationship Id="rId31" Type="http://schemas.openxmlformats.org/officeDocument/2006/relationships/image" Target="../media/image626.png"/><Relationship Id="rId52" Type="http://schemas.openxmlformats.org/officeDocument/2006/relationships/customXml" Target="../ink/ink25.xml"/><Relationship Id="rId73" Type="http://schemas.openxmlformats.org/officeDocument/2006/relationships/image" Target="../media/image647.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660.png"/><Relationship Id="rId101" Type="http://schemas.openxmlformats.org/officeDocument/2006/relationships/image" Target="../media/image661.png"/><Relationship Id="rId122" Type="http://schemas.openxmlformats.org/officeDocument/2006/relationships/customXml" Target="../ink/ink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6" Type="http://schemas.openxmlformats.org/officeDocument/2006/relationships/customXml" Target="../ink/ink72.xml"/><Relationship Id="rId21" Type="http://schemas.openxmlformats.org/officeDocument/2006/relationships/image" Target="../media/image692.png"/><Relationship Id="rId42" Type="http://schemas.openxmlformats.org/officeDocument/2006/relationships/customXml" Target="../ink/ink80.xml"/><Relationship Id="rId47" Type="http://schemas.openxmlformats.org/officeDocument/2006/relationships/image" Target="../media/image704.png"/><Relationship Id="rId63" Type="http://schemas.openxmlformats.org/officeDocument/2006/relationships/image" Target="../media/image712.png"/><Relationship Id="rId68" Type="http://schemas.openxmlformats.org/officeDocument/2006/relationships/image" Target="../media/image714.png"/><Relationship Id="rId84" Type="http://schemas.openxmlformats.org/officeDocument/2006/relationships/image" Target="../media/image722.png"/><Relationship Id="rId89" Type="http://schemas.openxmlformats.org/officeDocument/2006/relationships/customXml" Target="../ink/ink104.xml"/><Relationship Id="rId16" Type="http://schemas.openxmlformats.org/officeDocument/2006/relationships/customXml" Target="../ink/ink67.xml"/><Relationship Id="rId11" Type="http://schemas.openxmlformats.org/officeDocument/2006/relationships/image" Target="../media/image687.png"/><Relationship Id="rId32" Type="http://schemas.openxmlformats.org/officeDocument/2006/relationships/customXml" Target="../ink/ink75.xml"/><Relationship Id="rId37" Type="http://schemas.openxmlformats.org/officeDocument/2006/relationships/image" Target="../media/image700.png"/><Relationship Id="rId53" Type="http://schemas.openxmlformats.org/officeDocument/2006/relationships/image" Target="../media/image707.png"/><Relationship Id="rId58" Type="http://schemas.openxmlformats.org/officeDocument/2006/relationships/customXml" Target="../ink/ink88.xml"/><Relationship Id="rId74" Type="http://schemas.openxmlformats.org/officeDocument/2006/relationships/image" Target="../media/image717.png"/><Relationship Id="rId79" Type="http://schemas.openxmlformats.org/officeDocument/2006/relationships/customXml" Target="../ink/ink99.xml"/><Relationship Id="rId102" Type="http://schemas.openxmlformats.org/officeDocument/2006/relationships/image" Target="../media/image731.png"/><Relationship Id="rId5" Type="http://schemas.openxmlformats.org/officeDocument/2006/relationships/image" Target="../media/image684.png"/><Relationship Id="rId90" Type="http://schemas.openxmlformats.org/officeDocument/2006/relationships/image" Target="../media/image725.png"/><Relationship Id="rId95" Type="http://schemas.openxmlformats.org/officeDocument/2006/relationships/customXml" Target="../ink/ink107.xml"/><Relationship Id="rId22" Type="http://schemas.openxmlformats.org/officeDocument/2006/relationships/customXml" Target="../ink/ink70.xml"/><Relationship Id="rId27" Type="http://schemas.openxmlformats.org/officeDocument/2006/relationships/image" Target="../media/image695.png"/><Relationship Id="rId43" Type="http://schemas.openxmlformats.org/officeDocument/2006/relationships/image" Target="../media/image662.png"/><Relationship Id="rId48" Type="http://schemas.openxmlformats.org/officeDocument/2006/relationships/customXml" Target="../ink/ink83.xml"/><Relationship Id="rId64" Type="http://schemas.openxmlformats.org/officeDocument/2006/relationships/customXml" Target="../ink/ink91.xml"/><Relationship Id="rId69" Type="http://schemas.openxmlformats.org/officeDocument/2006/relationships/customXml" Target="../ink/ink94.xml"/><Relationship Id="rId80" Type="http://schemas.openxmlformats.org/officeDocument/2006/relationships/image" Target="../media/image720.png"/><Relationship Id="rId85" Type="http://schemas.openxmlformats.org/officeDocument/2006/relationships/customXml" Target="../ink/ink102.xml"/><Relationship Id="rId12" Type="http://schemas.openxmlformats.org/officeDocument/2006/relationships/customXml" Target="../ink/ink65.xml"/><Relationship Id="rId17" Type="http://schemas.openxmlformats.org/officeDocument/2006/relationships/image" Target="../media/image690.png"/><Relationship Id="rId33" Type="http://schemas.openxmlformats.org/officeDocument/2006/relationships/image" Target="../media/image698.png"/><Relationship Id="rId38" Type="http://schemas.openxmlformats.org/officeDocument/2006/relationships/customXml" Target="../ink/ink78.xml"/><Relationship Id="rId59" Type="http://schemas.openxmlformats.org/officeDocument/2006/relationships/image" Target="../media/image710.png"/><Relationship Id="rId103" Type="http://schemas.openxmlformats.org/officeDocument/2006/relationships/customXml" Target="../ink/ink111.xml"/><Relationship Id="rId20" Type="http://schemas.openxmlformats.org/officeDocument/2006/relationships/customXml" Target="../ink/ink69.xml"/><Relationship Id="rId41" Type="http://schemas.openxmlformats.org/officeDocument/2006/relationships/image" Target="../media/image702.png"/><Relationship Id="rId54" Type="http://schemas.openxmlformats.org/officeDocument/2006/relationships/customXml" Target="../ink/ink86.xml"/><Relationship Id="rId62" Type="http://schemas.openxmlformats.org/officeDocument/2006/relationships/customXml" Target="../ink/ink90.xml"/><Relationship Id="rId70" Type="http://schemas.openxmlformats.org/officeDocument/2006/relationships/image" Target="../media/image715.png"/><Relationship Id="rId75" Type="http://schemas.openxmlformats.org/officeDocument/2006/relationships/customXml" Target="../ink/ink97.xml"/><Relationship Id="rId83" Type="http://schemas.openxmlformats.org/officeDocument/2006/relationships/customXml" Target="../ink/ink101.xml"/><Relationship Id="rId88" Type="http://schemas.openxmlformats.org/officeDocument/2006/relationships/image" Target="../media/image724.png"/><Relationship Id="rId91" Type="http://schemas.openxmlformats.org/officeDocument/2006/relationships/customXml" Target="../ink/ink105.xml"/><Relationship Id="rId96" Type="http://schemas.openxmlformats.org/officeDocument/2006/relationships/image" Target="../media/image728.png"/><Relationship Id="rId1" Type="http://schemas.openxmlformats.org/officeDocument/2006/relationships/slideLayout" Target="../slideLayouts/slideLayout2.xml"/><Relationship Id="rId6" Type="http://schemas.openxmlformats.org/officeDocument/2006/relationships/customXml" Target="../ink/ink62.xml"/><Relationship Id="rId15" Type="http://schemas.openxmlformats.org/officeDocument/2006/relationships/image" Target="../media/image689.png"/><Relationship Id="rId23" Type="http://schemas.openxmlformats.org/officeDocument/2006/relationships/image" Target="../media/image693.png"/><Relationship Id="rId28" Type="http://schemas.openxmlformats.org/officeDocument/2006/relationships/customXml" Target="../ink/ink73.xml"/><Relationship Id="rId36" Type="http://schemas.openxmlformats.org/officeDocument/2006/relationships/customXml" Target="../ink/ink77.xml"/><Relationship Id="rId49" Type="http://schemas.openxmlformats.org/officeDocument/2006/relationships/image" Target="../media/image705.png"/><Relationship Id="rId57" Type="http://schemas.openxmlformats.org/officeDocument/2006/relationships/image" Target="../media/image709.png"/><Relationship Id="rId106" Type="http://schemas.openxmlformats.org/officeDocument/2006/relationships/image" Target="../media/image733.png"/><Relationship Id="rId10" Type="http://schemas.openxmlformats.org/officeDocument/2006/relationships/customXml" Target="../ink/ink64.xml"/><Relationship Id="rId31" Type="http://schemas.openxmlformats.org/officeDocument/2006/relationships/image" Target="../media/image697.png"/><Relationship Id="rId44" Type="http://schemas.openxmlformats.org/officeDocument/2006/relationships/customXml" Target="../ink/ink81.xml"/><Relationship Id="rId52" Type="http://schemas.openxmlformats.org/officeDocument/2006/relationships/customXml" Target="../ink/ink85.xml"/><Relationship Id="rId60" Type="http://schemas.openxmlformats.org/officeDocument/2006/relationships/customXml" Target="../ink/ink89.xml"/><Relationship Id="rId65" Type="http://schemas.openxmlformats.org/officeDocument/2006/relationships/image" Target="../media/image713.png"/><Relationship Id="rId73" Type="http://schemas.openxmlformats.org/officeDocument/2006/relationships/customXml" Target="../ink/ink96.xml"/><Relationship Id="rId78" Type="http://schemas.openxmlformats.org/officeDocument/2006/relationships/image" Target="../media/image719.png"/><Relationship Id="rId81" Type="http://schemas.openxmlformats.org/officeDocument/2006/relationships/customXml" Target="../ink/ink100.xml"/><Relationship Id="rId86" Type="http://schemas.openxmlformats.org/officeDocument/2006/relationships/image" Target="../media/image723.png"/><Relationship Id="rId94" Type="http://schemas.openxmlformats.org/officeDocument/2006/relationships/image" Target="../media/image727.png"/><Relationship Id="rId99" Type="http://schemas.openxmlformats.org/officeDocument/2006/relationships/customXml" Target="../ink/ink109.xml"/><Relationship Id="rId101" Type="http://schemas.openxmlformats.org/officeDocument/2006/relationships/customXml" Target="../ink/ink110.xml"/><Relationship Id="rId4" Type="http://schemas.openxmlformats.org/officeDocument/2006/relationships/customXml" Target="../ink/ink61.xml"/><Relationship Id="rId9" Type="http://schemas.openxmlformats.org/officeDocument/2006/relationships/image" Target="../media/image686.png"/><Relationship Id="rId13" Type="http://schemas.openxmlformats.org/officeDocument/2006/relationships/image" Target="../media/image688.png"/><Relationship Id="rId18" Type="http://schemas.openxmlformats.org/officeDocument/2006/relationships/customXml" Target="../ink/ink68.xml"/><Relationship Id="rId39" Type="http://schemas.openxmlformats.org/officeDocument/2006/relationships/image" Target="../media/image701.png"/><Relationship Id="rId34" Type="http://schemas.openxmlformats.org/officeDocument/2006/relationships/customXml" Target="../ink/ink76.xml"/><Relationship Id="rId50" Type="http://schemas.openxmlformats.org/officeDocument/2006/relationships/customXml" Target="../ink/ink84.xml"/><Relationship Id="rId55" Type="http://schemas.openxmlformats.org/officeDocument/2006/relationships/image" Target="../media/image708.png"/><Relationship Id="rId76" Type="http://schemas.openxmlformats.org/officeDocument/2006/relationships/image" Target="../media/image718.png"/><Relationship Id="rId97" Type="http://schemas.openxmlformats.org/officeDocument/2006/relationships/customXml" Target="../ink/ink108.xml"/><Relationship Id="rId104" Type="http://schemas.openxmlformats.org/officeDocument/2006/relationships/image" Target="../media/image732.png"/><Relationship Id="rId7" Type="http://schemas.openxmlformats.org/officeDocument/2006/relationships/image" Target="../media/image685.png"/><Relationship Id="rId71" Type="http://schemas.openxmlformats.org/officeDocument/2006/relationships/customXml" Target="../ink/ink95.xml"/><Relationship Id="rId92" Type="http://schemas.openxmlformats.org/officeDocument/2006/relationships/image" Target="../media/image726.png"/><Relationship Id="rId2" Type="http://schemas.openxmlformats.org/officeDocument/2006/relationships/notesSlide" Target="../notesSlides/notesSlide15.xml"/><Relationship Id="rId29" Type="http://schemas.openxmlformats.org/officeDocument/2006/relationships/image" Target="../media/image696.png"/><Relationship Id="rId24" Type="http://schemas.openxmlformats.org/officeDocument/2006/relationships/customXml" Target="../ink/ink71.xml"/><Relationship Id="rId40" Type="http://schemas.openxmlformats.org/officeDocument/2006/relationships/customXml" Target="../ink/ink79.xml"/><Relationship Id="rId45" Type="http://schemas.openxmlformats.org/officeDocument/2006/relationships/image" Target="../media/image703.png"/><Relationship Id="rId66" Type="http://schemas.openxmlformats.org/officeDocument/2006/relationships/customXml" Target="../ink/ink92.xml"/><Relationship Id="rId87" Type="http://schemas.openxmlformats.org/officeDocument/2006/relationships/customXml" Target="../ink/ink103.xml"/><Relationship Id="rId61" Type="http://schemas.openxmlformats.org/officeDocument/2006/relationships/image" Target="../media/image711.png"/><Relationship Id="rId82" Type="http://schemas.openxmlformats.org/officeDocument/2006/relationships/image" Target="../media/image721.png"/><Relationship Id="rId19" Type="http://schemas.openxmlformats.org/officeDocument/2006/relationships/image" Target="../media/image691.png"/><Relationship Id="rId14" Type="http://schemas.openxmlformats.org/officeDocument/2006/relationships/customXml" Target="../ink/ink66.xml"/><Relationship Id="rId30" Type="http://schemas.openxmlformats.org/officeDocument/2006/relationships/customXml" Target="../ink/ink74.xml"/><Relationship Id="rId35" Type="http://schemas.openxmlformats.org/officeDocument/2006/relationships/image" Target="../media/image699.png"/><Relationship Id="rId56" Type="http://schemas.openxmlformats.org/officeDocument/2006/relationships/customXml" Target="../ink/ink87.xml"/><Relationship Id="rId77" Type="http://schemas.openxmlformats.org/officeDocument/2006/relationships/customXml" Target="../ink/ink98.xml"/><Relationship Id="rId100" Type="http://schemas.openxmlformats.org/officeDocument/2006/relationships/image" Target="../media/image730.png"/><Relationship Id="rId105" Type="http://schemas.openxmlformats.org/officeDocument/2006/relationships/customXml" Target="../ink/ink112.xml"/><Relationship Id="rId8" Type="http://schemas.openxmlformats.org/officeDocument/2006/relationships/customXml" Target="../ink/ink63.xml"/><Relationship Id="rId51" Type="http://schemas.openxmlformats.org/officeDocument/2006/relationships/image" Target="../media/image706.png"/><Relationship Id="rId72" Type="http://schemas.openxmlformats.org/officeDocument/2006/relationships/image" Target="../media/image716.png"/><Relationship Id="rId93" Type="http://schemas.openxmlformats.org/officeDocument/2006/relationships/customXml" Target="../ink/ink106.xml"/><Relationship Id="rId98" Type="http://schemas.openxmlformats.org/officeDocument/2006/relationships/image" Target="../media/image729.png"/><Relationship Id="rId3" Type="http://schemas.openxmlformats.org/officeDocument/2006/relationships/image" Target="../media/image12.png"/><Relationship Id="rId25" Type="http://schemas.openxmlformats.org/officeDocument/2006/relationships/image" Target="../media/image694.png"/><Relationship Id="rId46" Type="http://schemas.openxmlformats.org/officeDocument/2006/relationships/customXml" Target="../ink/ink82.xml"/><Relationship Id="rId67" Type="http://schemas.openxmlformats.org/officeDocument/2006/relationships/customXml" Target="../ink/ink93.xml"/></Relationships>
</file>

<file path=ppt/slides/_rels/slide18.xml.rels><?xml version="1.0" encoding="UTF-8" standalone="yes"?>
<Relationships xmlns="http://schemas.openxmlformats.org/package/2006/relationships"><Relationship Id="rId8" Type="http://schemas.openxmlformats.org/officeDocument/2006/relationships/customXml" Target="../ink/ink115.xml"/><Relationship Id="rId13" Type="http://schemas.openxmlformats.org/officeDocument/2006/relationships/image" Target="../media/image738.png"/><Relationship Id="rId26" Type="http://schemas.openxmlformats.org/officeDocument/2006/relationships/customXml" Target="../ink/ink120.xml"/><Relationship Id="rId3" Type="http://schemas.openxmlformats.org/officeDocument/2006/relationships/image" Target="../media/image13.png"/><Relationship Id="rId34" Type="http://schemas.openxmlformats.org/officeDocument/2006/relationships/customXml" Target="../ink/ink124.xml"/><Relationship Id="rId7" Type="http://schemas.openxmlformats.org/officeDocument/2006/relationships/image" Target="../media/image736.png"/><Relationship Id="rId12" Type="http://schemas.openxmlformats.org/officeDocument/2006/relationships/customXml" Target="../ink/ink117.xml"/><Relationship Id="rId25" Type="http://schemas.openxmlformats.org/officeDocument/2006/relationships/image" Target="../media/image744.png"/><Relationship Id="rId33" Type="http://schemas.openxmlformats.org/officeDocument/2006/relationships/image" Target="../media/image748.png"/><Relationship Id="rId2" Type="http://schemas.openxmlformats.org/officeDocument/2006/relationships/notesSlide" Target="../notesSlides/notesSlide16.xml"/><Relationship Id="rId16" Type="http://schemas.openxmlformats.org/officeDocument/2006/relationships/customXml" Target="../ink/ink119.xml"/><Relationship Id="rId29" Type="http://schemas.openxmlformats.org/officeDocument/2006/relationships/image" Target="../media/image746.png"/><Relationship Id="rId1" Type="http://schemas.openxmlformats.org/officeDocument/2006/relationships/slideLayout" Target="../slideLayouts/slideLayout2.xml"/><Relationship Id="rId6" Type="http://schemas.openxmlformats.org/officeDocument/2006/relationships/customXml" Target="../ink/ink114.xml"/><Relationship Id="rId11" Type="http://schemas.openxmlformats.org/officeDocument/2006/relationships/image" Target="../media/image737.png"/><Relationship Id="rId32" Type="http://schemas.openxmlformats.org/officeDocument/2006/relationships/customXml" Target="../ink/ink123.xml"/><Relationship Id="rId5" Type="http://schemas.openxmlformats.org/officeDocument/2006/relationships/image" Target="../media/image735.png"/><Relationship Id="rId15" Type="http://schemas.openxmlformats.org/officeDocument/2006/relationships/image" Target="../media/image739.png"/><Relationship Id="rId28" Type="http://schemas.openxmlformats.org/officeDocument/2006/relationships/customXml" Target="../ink/ink121.xml"/><Relationship Id="rId10" Type="http://schemas.openxmlformats.org/officeDocument/2006/relationships/customXml" Target="../ink/ink116.xml"/><Relationship Id="rId31" Type="http://schemas.openxmlformats.org/officeDocument/2006/relationships/image" Target="../media/image747.png"/><Relationship Id="rId4" Type="http://schemas.openxmlformats.org/officeDocument/2006/relationships/customXml" Target="../ink/ink113.xml"/><Relationship Id="rId9" Type="http://schemas.openxmlformats.org/officeDocument/2006/relationships/image" Target="../media/image662.png"/><Relationship Id="rId14" Type="http://schemas.openxmlformats.org/officeDocument/2006/relationships/customXml" Target="../ink/ink118.xml"/><Relationship Id="rId27" Type="http://schemas.openxmlformats.org/officeDocument/2006/relationships/image" Target="../media/image745.png"/><Relationship Id="rId30" Type="http://schemas.openxmlformats.org/officeDocument/2006/relationships/customXml" Target="../ink/ink122.xml"/><Relationship Id="rId35" Type="http://schemas.openxmlformats.org/officeDocument/2006/relationships/image" Target="../media/image74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6" Type="http://schemas.openxmlformats.org/officeDocument/2006/relationships/customXml" Target="../ink/ink129.xml"/><Relationship Id="rId117" Type="http://schemas.openxmlformats.org/officeDocument/2006/relationships/image" Target="../media/image814.png"/><Relationship Id="rId42" Type="http://schemas.openxmlformats.org/officeDocument/2006/relationships/customXml" Target="../ink/ink137.xml"/><Relationship Id="rId47" Type="http://schemas.openxmlformats.org/officeDocument/2006/relationships/image" Target="../media/image779.png"/><Relationship Id="rId63" Type="http://schemas.openxmlformats.org/officeDocument/2006/relationships/image" Target="../media/image787.png"/><Relationship Id="rId68" Type="http://schemas.openxmlformats.org/officeDocument/2006/relationships/customXml" Target="../ink/ink150.xml"/><Relationship Id="rId84" Type="http://schemas.openxmlformats.org/officeDocument/2006/relationships/customXml" Target="../ink/ink158.xml"/><Relationship Id="rId89" Type="http://schemas.openxmlformats.org/officeDocument/2006/relationships/image" Target="../media/image800.png"/><Relationship Id="rId112" Type="http://schemas.openxmlformats.org/officeDocument/2006/relationships/customXml" Target="../ink/ink172.xml"/><Relationship Id="rId16" Type="http://schemas.openxmlformats.org/officeDocument/2006/relationships/customXml" Target="../ink/ink126.xml"/><Relationship Id="rId107" Type="http://schemas.openxmlformats.org/officeDocument/2006/relationships/image" Target="../media/image809.png"/><Relationship Id="rId32" Type="http://schemas.openxmlformats.org/officeDocument/2006/relationships/customXml" Target="../ink/ink132.xml"/><Relationship Id="rId37" Type="http://schemas.openxmlformats.org/officeDocument/2006/relationships/image" Target="../media/image774.png"/><Relationship Id="rId53" Type="http://schemas.openxmlformats.org/officeDocument/2006/relationships/image" Target="../media/image782.png"/><Relationship Id="rId58" Type="http://schemas.openxmlformats.org/officeDocument/2006/relationships/customXml" Target="../ink/ink145.xml"/><Relationship Id="rId74" Type="http://schemas.openxmlformats.org/officeDocument/2006/relationships/customXml" Target="../ink/ink153.xml"/><Relationship Id="rId79" Type="http://schemas.openxmlformats.org/officeDocument/2006/relationships/image" Target="../media/image795.png"/><Relationship Id="rId102" Type="http://schemas.openxmlformats.org/officeDocument/2006/relationships/customXml" Target="../ink/ink167.xml"/><Relationship Id="rId90" Type="http://schemas.openxmlformats.org/officeDocument/2006/relationships/customXml" Target="../ink/ink161.xml"/><Relationship Id="rId95" Type="http://schemas.openxmlformats.org/officeDocument/2006/relationships/image" Target="../media/image803.png"/><Relationship Id="rId27" Type="http://schemas.openxmlformats.org/officeDocument/2006/relationships/image" Target="../media/image769.png"/><Relationship Id="rId43" Type="http://schemas.openxmlformats.org/officeDocument/2006/relationships/image" Target="../media/image777.png"/><Relationship Id="rId48" Type="http://schemas.openxmlformats.org/officeDocument/2006/relationships/customXml" Target="../ink/ink140.xml"/><Relationship Id="rId64" Type="http://schemas.openxmlformats.org/officeDocument/2006/relationships/customXml" Target="../ink/ink148.xml"/><Relationship Id="rId69" Type="http://schemas.openxmlformats.org/officeDocument/2006/relationships/image" Target="../media/image790.png"/><Relationship Id="rId113" Type="http://schemas.openxmlformats.org/officeDocument/2006/relationships/image" Target="../media/image812.png"/><Relationship Id="rId80" Type="http://schemas.openxmlformats.org/officeDocument/2006/relationships/customXml" Target="../ink/ink156.xml"/><Relationship Id="rId85" Type="http://schemas.openxmlformats.org/officeDocument/2006/relationships/image" Target="../media/image798.png"/><Relationship Id="rId17" Type="http://schemas.openxmlformats.org/officeDocument/2006/relationships/image" Target="../media/image764.png"/><Relationship Id="rId25" Type="http://schemas.openxmlformats.org/officeDocument/2006/relationships/image" Target="../media/image768.png"/><Relationship Id="rId33" Type="http://schemas.openxmlformats.org/officeDocument/2006/relationships/image" Target="../media/image772.png"/><Relationship Id="rId38" Type="http://schemas.openxmlformats.org/officeDocument/2006/relationships/customXml" Target="../ink/ink135.xml"/><Relationship Id="rId46" Type="http://schemas.openxmlformats.org/officeDocument/2006/relationships/customXml" Target="../ink/ink139.xml"/><Relationship Id="rId59" Type="http://schemas.openxmlformats.org/officeDocument/2006/relationships/image" Target="../media/image785.png"/><Relationship Id="rId67" Type="http://schemas.openxmlformats.org/officeDocument/2006/relationships/image" Target="../media/image789.png"/><Relationship Id="rId103" Type="http://schemas.openxmlformats.org/officeDocument/2006/relationships/image" Target="../media/image807.png"/><Relationship Id="rId108" Type="http://schemas.openxmlformats.org/officeDocument/2006/relationships/customXml" Target="../ink/ink170.xml"/><Relationship Id="rId116" Type="http://schemas.openxmlformats.org/officeDocument/2006/relationships/customXml" Target="../ink/ink174.xml"/><Relationship Id="rId41" Type="http://schemas.openxmlformats.org/officeDocument/2006/relationships/image" Target="../media/image776.png"/><Relationship Id="rId54" Type="http://schemas.openxmlformats.org/officeDocument/2006/relationships/customXml" Target="../ink/ink143.xml"/><Relationship Id="rId62" Type="http://schemas.openxmlformats.org/officeDocument/2006/relationships/customXml" Target="../ink/ink147.xml"/><Relationship Id="rId70" Type="http://schemas.openxmlformats.org/officeDocument/2006/relationships/customXml" Target="../ink/ink151.xml"/><Relationship Id="rId75" Type="http://schemas.openxmlformats.org/officeDocument/2006/relationships/image" Target="../media/image793.png"/><Relationship Id="rId83" Type="http://schemas.openxmlformats.org/officeDocument/2006/relationships/image" Target="../media/image797.png"/><Relationship Id="rId88" Type="http://schemas.openxmlformats.org/officeDocument/2006/relationships/customXml" Target="../ink/ink160.xml"/><Relationship Id="rId91" Type="http://schemas.openxmlformats.org/officeDocument/2006/relationships/image" Target="../media/image801.png"/><Relationship Id="rId96" Type="http://schemas.openxmlformats.org/officeDocument/2006/relationships/customXml" Target="../ink/ink164.xml"/><Relationship Id="rId111" Type="http://schemas.openxmlformats.org/officeDocument/2006/relationships/image" Target="../media/image811.png"/><Relationship Id="rId1" Type="http://schemas.openxmlformats.org/officeDocument/2006/relationships/slideLayout" Target="../slideLayouts/slideLayout2.xml"/><Relationship Id="rId15" Type="http://schemas.openxmlformats.org/officeDocument/2006/relationships/image" Target="../media/image763.png"/><Relationship Id="rId23" Type="http://schemas.openxmlformats.org/officeDocument/2006/relationships/image" Target="../media/image767.png"/><Relationship Id="rId28" Type="http://schemas.openxmlformats.org/officeDocument/2006/relationships/customXml" Target="../ink/ink130.xml"/><Relationship Id="rId36" Type="http://schemas.openxmlformats.org/officeDocument/2006/relationships/customXml" Target="../ink/ink134.xml"/><Relationship Id="rId49" Type="http://schemas.openxmlformats.org/officeDocument/2006/relationships/image" Target="../media/image780.png"/><Relationship Id="rId57" Type="http://schemas.openxmlformats.org/officeDocument/2006/relationships/image" Target="../media/image784.png"/><Relationship Id="rId106" Type="http://schemas.openxmlformats.org/officeDocument/2006/relationships/customXml" Target="../ink/ink169.xml"/><Relationship Id="rId114" Type="http://schemas.openxmlformats.org/officeDocument/2006/relationships/customXml" Target="../ink/ink173.xml"/><Relationship Id="rId31" Type="http://schemas.openxmlformats.org/officeDocument/2006/relationships/image" Target="../media/image771.png"/><Relationship Id="rId44" Type="http://schemas.openxmlformats.org/officeDocument/2006/relationships/customXml" Target="../ink/ink138.xml"/><Relationship Id="rId52" Type="http://schemas.openxmlformats.org/officeDocument/2006/relationships/customXml" Target="../ink/ink142.xml"/><Relationship Id="rId60" Type="http://schemas.openxmlformats.org/officeDocument/2006/relationships/customXml" Target="../ink/ink146.xml"/><Relationship Id="rId65" Type="http://schemas.openxmlformats.org/officeDocument/2006/relationships/image" Target="../media/image788.png"/><Relationship Id="rId73" Type="http://schemas.openxmlformats.org/officeDocument/2006/relationships/image" Target="../media/image792.png"/><Relationship Id="rId78" Type="http://schemas.openxmlformats.org/officeDocument/2006/relationships/customXml" Target="../ink/ink155.xml"/><Relationship Id="rId81" Type="http://schemas.openxmlformats.org/officeDocument/2006/relationships/image" Target="../media/image796.png"/><Relationship Id="rId86" Type="http://schemas.openxmlformats.org/officeDocument/2006/relationships/customXml" Target="../ink/ink159.xml"/><Relationship Id="rId94" Type="http://schemas.openxmlformats.org/officeDocument/2006/relationships/customXml" Target="../ink/ink163.xml"/><Relationship Id="rId99" Type="http://schemas.openxmlformats.org/officeDocument/2006/relationships/image" Target="../media/image805.png"/><Relationship Id="rId101" Type="http://schemas.openxmlformats.org/officeDocument/2006/relationships/image" Target="../media/image806.png"/><Relationship Id="rId4" Type="http://schemas.openxmlformats.org/officeDocument/2006/relationships/customXml" Target="../ink/ink125.xml"/><Relationship Id="rId18" Type="http://schemas.openxmlformats.org/officeDocument/2006/relationships/customXml" Target="../ink/ink127.xml"/><Relationship Id="rId39" Type="http://schemas.openxmlformats.org/officeDocument/2006/relationships/image" Target="../media/image775.png"/><Relationship Id="rId109" Type="http://schemas.openxmlformats.org/officeDocument/2006/relationships/image" Target="../media/image810.png"/><Relationship Id="rId34" Type="http://schemas.openxmlformats.org/officeDocument/2006/relationships/customXml" Target="../ink/ink133.xml"/><Relationship Id="rId50" Type="http://schemas.openxmlformats.org/officeDocument/2006/relationships/customXml" Target="../ink/ink141.xml"/><Relationship Id="rId55" Type="http://schemas.openxmlformats.org/officeDocument/2006/relationships/image" Target="../media/image783.png"/><Relationship Id="rId76" Type="http://schemas.openxmlformats.org/officeDocument/2006/relationships/customXml" Target="../ink/ink154.xml"/><Relationship Id="rId97" Type="http://schemas.openxmlformats.org/officeDocument/2006/relationships/image" Target="../media/image804.png"/><Relationship Id="rId104" Type="http://schemas.openxmlformats.org/officeDocument/2006/relationships/customXml" Target="../ink/ink168.xml"/><Relationship Id="rId71" Type="http://schemas.openxmlformats.org/officeDocument/2006/relationships/image" Target="../media/image791.png"/><Relationship Id="rId92" Type="http://schemas.openxmlformats.org/officeDocument/2006/relationships/customXml" Target="../ink/ink162.xml"/><Relationship Id="rId2" Type="http://schemas.openxmlformats.org/officeDocument/2006/relationships/notesSlide" Target="../notesSlides/notesSlide18.xml"/><Relationship Id="rId29" Type="http://schemas.openxmlformats.org/officeDocument/2006/relationships/image" Target="../media/image770.png"/><Relationship Id="rId24" Type="http://schemas.openxmlformats.org/officeDocument/2006/relationships/customXml" Target="../ink/ink128.xml"/><Relationship Id="rId40" Type="http://schemas.openxmlformats.org/officeDocument/2006/relationships/customXml" Target="../ink/ink136.xml"/><Relationship Id="rId45" Type="http://schemas.openxmlformats.org/officeDocument/2006/relationships/image" Target="../media/image778.png"/><Relationship Id="rId66" Type="http://schemas.openxmlformats.org/officeDocument/2006/relationships/customXml" Target="../ink/ink149.xml"/><Relationship Id="rId87" Type="http://schemas.openxmlformats.org/officeDocument/2006/relationships/image" Target="../media/image799.png"/><Relationship Id="rId110" Type="http://schemas.openxmlformats.org/officeDocument/2006/relationships/customXml" Target="../ink/ink171.xml"/><Relationship Id="rId115" Type="http://schemas.openxmlformats.org/officeDocument/2006/relationships/image" Target="../media/image813.png"/><Relationship Id="rId61" Type="http://schemas.openxmlformats.org/officeDocument/2006/relationships/image" Target="../media/image786.png"/><Relationship Id="rId82" Type="http://schemas.openxmlformats.org/officeDocument/2006/relationships/customXml" Target="../ink/ink157.xml"/><Relationship Id="rId30" Type="http://schemas.openxmlformats.org/officeDocument/2006/relationships/customXml" Target="../ink/ink131.xml"/><Relationship Id="rId35" Type="http://schemas.openxmlformats.org/officeDocument/2006/relationships/image" Target="../media/image773.png"/><Relationship Id="rId56" Type="http://schemas.openxmlformats.org/officeDocument/2006/relationships/customXml" Target="../ink/ink144.xml"/><Relationship Id="rId77" Type="http://schemas.openxmlformats.org/officeDocument/2006/relationships/image" Target="../media/image794.png"/><Relationship Id="rId100" Type="http://schemas.openxmlformats.org/officeDocument/2006/relationships/customXml" Target="../ink/ink166.xml"/><Relationship Id="rId105" Type="http://schemas.openxmlformats.org/officeDocument/2006/relationships/image" Target="../media/image808.png"/><Relationship Id="rId51" Type="http://schemas.openxmlformats.org/officeDocument/2006/relationships/image" Target="../media/image781.png"/><Relationship Id="rId72" Type="http://schemas.openxmlformats.org/officeDocument/2006/relationships/customXml" Target="../ink/ink152.xml"/><Relationship Id="rId93" Type="http://schemas.openxmlformats.org/officeDocument/2006/relationships/image" Target="../media/image802.png"/><Relationship Id="rId98" Type="http://schemas.openxmlformats.org/officeDocument/2006/relationships/customXml" Target="../ink/ink165.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wmyVODy_WD8" TargetMode="External"/><Relationship Id="rId2" Type="http://schemas.openxmlformats.org/officeDocument/2006/relationships/hyperlink" Target="https://www.youtube.com/watch?v=7sB052Pz0sQ&amp;list=PLtBw6njQRU-rwp5__7C0oIVt26ZgjG9NI"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0C05-8385-48CA-92A2-DF37B0EE4230}"/>
              </a:ext>
            </a:extLst>
          </p:cNvPr>
          <p:cNvSpPr>
            <a:spLocks noGrp="1"/>
          </p:cNvSpPr>
          <p:nvPr>
            <p:ph type="ctrTitle"/>
          </p:nvPr>
        </p:nvSpPr>
        <p:spPr>
          <a:xfrm>
            <a:off x="795338" y="1566473"/>
            <a:ext cx="10601325" cy="2166723"/>
          </a:xfrm>
        </p:spPr>
        <p:txBody>
          <a:bodyPr>
            <a:normAutofit/>
          </a:bodyPr>
          <a:lstStyle/>
          <a:p>
            <a:r>
              <a:rPr lang="en-US" sz="6600"/>
              <a:t>CSET335L (Deep Learning)</a:t>
            </a:r>
            <a:endParaRPr lang="en-IN" sz="6600"/>
          </a:p>
        </p:txBody>
      </p:sp>
      <p:sp>
        <p:nvSpPr>
          <p:cNvPr id="3" name="Subtitle 2">
            <a:extLst>
              <a:ext uri="{FF2B5EF4-FFF2-40B4-BE49-F238E27FC236}">
                <a16:creationId xmlns:a16="http://schemas.microsoft.com/office/drawing/2014/main" id="{D11C1709-B620-47DC-9742-B9FB880F0527}"/>
              </a:ext>
            </a:extLst>
          </p:cNvPr>
          <p:cNvSpPr>
            <a:spLocks noGrp="1"/>
          </p:cNvSpPr>
          <p:nvPr>
            <p:ph type="subTitle" idx="1"/>
          </p:nvPr>
        </p:nvSpPr>
        <p:spPr>
          <a:xfrm>
            <a:off x="795338" y="4092319"/>
            <a:ext cx="10601325" cy="1379085"/>
          </a:xfrm>
        </p:spPr>
        <p:txBody>
          <a:bodyPr>
            <a:normAutofit/>
          </a:bodyPr>
          <a:lstStyle/>
          <a:p>
            <a:r>
              <a:rPr lang="en-US" sz="3600" b="1" dirty="0"/>
              <a:t>Lecture 10: Bias Variance</a:t>
            </a:r>
          </a:p>
          <a:p>
            <a:r>
              <a:rPr lang="en-US" b="1" dirty="0"/>
              <a:t>Deepika Vatsa</a:t>
            </a:r>
            <a:endParaRPr lang="en-IN" b="1" dirty="0"/>
          </a:p>
        </p:txBody>
      </p:sp>
      <p:cxnSp>
        <p:nvCxnSpPr>
          <p:cNvPr id="27"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29C46D-E4E5-4480-A82C-60FBB11ED9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Bias and Variance</a:t>
            </a:r>
          </a:p>
        </p:txBody>
      </p:sp>
      <p:sp>
        <p:nvSpPr>
          <p:cNvPr id="28" name="Freeform: Shape 2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Picture 22" descr="A vintage weighing scales">
            <a:extLst>
              <a:ext uri="{FF2B5EF4-FFF2-40B4-BE49-F238E27FC236}">
                <a16:creationId xmlns:a16="http://schemas.microsoft.com/office/drawing/2014/main" id="{8513962D-CE28-7146-D51A-A6C178D584CE}"/>
              </a:ext>
            </a:extLst>
          </p:cNvPr>
          <p:cNvPicPr>
            <a:picLocks noChangeAspect="1"/>
          </p:cNvPicPr>
          <p:nvPr/>
        </p:nvPicPr>
        <p:blipFill rotWithShape="1">
          <a:blip r:embed="rId3"/>
          <a:srcRect t="4299" b="305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Tree>
    <p:extLst>
      <p:ext uri="{BB962C8B-B14F-4D97-AF65-F5344CB8AC3E}">
        <p14:creationId xmlns:p14="http://schemas.microsoft.com/office/powerpoint/2010/main" val="41782125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dirty="0"/>
              <a:t>Bias and Variance at Model level</a:t>
            </a:r>
          </a:p>
        </p:txBody>
      </p:sp>
      <p:sp>
        <p:nvSpPr>
          <p:cNvPr id="35" name="Content Placeholder 2">
            <a:extLst>
              <a:ext uri="{FF2B5EF4-FFF2-40B4-BE49-F238E27FC236}">
                <a16:creationId xmlns:a16="http://schemas.microsoft.com/office/drawing/2014/main" id="{9F5D1653-CA60-43A9-B8A2-156757479F5A}"/>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p>
        </p:txBody>
      </p:sp>
      <p:pic>
        <p:nvPicPr>
          <p:cNvPr id="36" name="Picture 22" descr="A digital balance scale using circles">
            <a:extLst>
              <a:ext uri="{FF2B5EF4-FFF2-40B4-BE49-F238E27FC236}">
                <a16:creationId xmlns:a16="http://schemas.microsoft.com/office/drawing/2014/main" id="{37A40A9B-EEDD-4D14-5F86-5F3A9A9A53EC}"/>
              </a:ext>
            </a:extLst>
          </p:cNvPr>
          <p:cNvPicPr>
            <a:picLocks noChangeAspect="1"/>
          </p:cNvPicPr>
          <p:nvPr/>
        </p:nvPicPr>
        <p:blipFill rotWithShape="1">
          <a:blip r:embed="rId3"/>
          <a:srcRect l="30862" r="28244" b="1"/>
          <a:stretch/>
        </p:blipFill>
        <p:spPr>
          <a:xfrm>
            <a:off x="20" y="10"/>
            <a:ext cx="4635571" cy="6857990"/>
          </a:xfrm>
          <a:prstGeom prst="rect">
            <a:avLst/>
          </a:prstGeom>
          <a:effectLst/>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Tree>
    <p:extLst>
      <p:ext uri="{BB962C8B-B14F-4D97-AF65-F5344CB8AC3E}">
        <p14:creationId xmlns:p14="http://schemas.microsoft.com/office/powerpoint/2010/main" val="24899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model level)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7" y="1822348"/>
            <a:ext cx="11253863" cy="5035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Bias is the difference between the average prediction of our model and the correct value that we are trying to predict.</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Left Graph: Simple models trained on multiple subsets of training data.</a:t>
            </a:r>
          </a:p>
          <a:p>
            <a:pPr marL="0" indent="0">
              <a:buNone/>
            </a:pPr>
            <a:r>
              <a:rPr lang="en-US" dirty="0"/>
              <a:t>Right graph: Complex models trained on multiple subsets of training data. </a:t>
            </a:r>
          </a:p>
          <a:p>
            <a:endParaRPr lang="en-US" dirty="0"/>
          </a:p>
        </p:txBody>
      </p:sp>
      <p:pic>
        <p:nvPicPr>
          <p:cNvPr id="4" name="Picture 3">
            <a:extLst>
              <a:ext uri="{FF2B5EF4-FFF2-40B4-BE49-F238E27FC236}">
                <a16:creationId xmlns:a16="http://schemas.microsoft.com/office/drawing/2014/main" id="{8FE7484F-10C1-47F0-BE76-678C06FBFD74}"/>
              </a:ext>
            </a:extLst>
          </p:cNvPr>
          <p:cNvPicPr>
            <a:picLocks noChangeAspect="1"/>
          </p:cNvPicPr>
          <p:nvPr/>
        </p:nvPicPr>
        <p:blipFill rotWithShape="1">
          <a:blip r:embed="rId3"/>
          <a:srcRect l="41189" t="18782" r="39754" b="53663"/>
          <a:stretch/>
        </p:blipFill>
        <p:spPr>
          <a:xfrm>
            <a:off x="2119230" y="2967519"/>
            <a:ext cx="3259114" cy="2649345"/>
          </a:xfrm>
          <a:prstGeom prst="rect">
            <a:avLst/>
          </a:prstGeom>
        </p:spPr>
      </p:pic>
      <p:pic>
        <p:nvPicPr>
          <p:cNvPr id="7" name="Picture 6">
            <a:extLst>
              <a:ext uri="{FF2B5EF4-FFF2-40B4-BE49-F238E27FC236}">
                <a16:creationId xmlns:a16="http://schemas.microsoft.com/office/drawing/2014/main" id="{89237CC2-6248-44DD-9BFF-28733B187B79}"/>
              </a:ext>
            </a:extLst>
          </p:cNvPr>
          <p:cNvPicPr>
            <a:picLocks noChangeAspect="1"/>
          </p:cNvPicPr>
          <p:nvPr/>
        </p:nvPicPr>
        <p:blipFill rotWithShape="1">
          <a:blip r:embed="rId3"/>
          <a:srcRect l="41670" t="46337" r="40000" b="26765"/>
          <a:stretch/>
        </p:blipFill>
        <p:spPr>
          <a:xfrm>
            <a:off x="7252833" y="3015501"/>
            <a:ext cx="3211165" cy="2649345"/>
          </a:xfrm>
          <a:prstGeom prst="rect">
            <a:avLst/>
          </a:prstGeom>
        </p:spPr>
      </p:pic>
    </p:spTree>
    <p:extLst>
      <p:ext uri="{BB962C8B-B14F-4D97-AF65-F5344CB8AC3E}">
        <p14:creationId xmlns:p14="http://schemas.microsoft.com/office/powerpoint/2010/main" val="170265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model level)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1655276"/>
            <a:ext cx="11208892" cy="5202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Bias is the difference between the average prediction of our model and the correct value that we are trying to predict.</a:t>
            </a:r>
          </a:p>
          <a:p>
            <a:endParaRPr lang="en-US" dirty="0"/>
          </a:p>
          <a:p>
            <a:endParaRPr lang="en-US" dirty="0"/>
          </a:p>
          <a:p>
            <a:endParaRPr lang="en-US" dirty="0"/>
          </a:p>
          <a:p>
            <a:endParaRPr lang="en-US" dirty="0"/>
          </a:p>
          <a:p>
            <a:endParaRPr lang="en-US" dirty="0"/>
          </a:p>
          <a:p>
            <a:endParaRPr lang="en-US" dirty="0"/>
          </a:p>
          <a:p>
            <a:endParaRPr lang="en-US" dirty="0"/>
          </a:p>
          <a:p>
            <a:r>
              <a:rPr lang="en-US" dirty="0"/>
              <a:t>Green line: Average prediction of simple models</a:t>
            </a:r>
          </a:p>
          <a:p>
            <a:r>
              <a:rPr lang="en-US" dirty="0"/>
              <a:t>Blue line: Average predictions of complex models</a:t>
            </a:r>
          </a:p>
          <a:p>
            <a:r>
              <a:rPr lang="en-US" dirty="0"/>
              <a:t>Red line: Actual curve of data points</a:t>
            </a:r>
          </a:p>
          <a:p>
            <a:endParaRPr lang="en-US" dirty="0"/>
          </a:p>
        </p:txBody>
      </p:sp>
      <p:pic>
        <p:nvPicPr>
          <p:cNvPr id="4" name="Picture 3">
            <a:extLst>
              <a:ext uri="{FF2B5EF4-FFF2-40B4-BE49-F238E27FC236}">
                <a16:creationId xmlns:a16="http://schemas.microsoft.com/office/drawing/2014/main" id="{5F70713A-83E7-4814-9022-F7751189298D}"/>
              </a:ext>
            </a:extLst>
          </p:cNvPr>
          <p:cNvPicPr>
            <a:picLocks noChangeAspect="1"/>
          </p:cNvPicPr>
          <p:nvPr/>
        </p:nvPicPr>
        <p:blipFill rotWithShape="1">
          <a:blip r:embed="rId3"/>
          <a:srcRect l="40696" t="56397" r="40369" b="15830"/>
          <a:stretch/>
        </p:blipFill>
        <p:spPr>
          <a:xfrm>
            <a:off x="2139845" y="2505490"/>
            <a:ext cx="3627620" cy="2991608"/>
          </a:xfrm>
          <a:prstGeom prst="rect">
            <a:avLst/>
          </a:prstGeom>
        </p:spPr>
      </p:pic>
      <p:sp>
        <p:nvSpPr>
          <p:cNvPr id="12" name="Content Placeholder 2">
            <a:extLst>
              <a:ext uri="{FF2B5EF4-FFF2-40B4-BE49-F238E27FC236}">
                <a16:creationId xmlns:a16="http://schemas.microsoft.com/office/drawing/2014/main" id="{A9C2FB8C-6E3B-4C4F-BAD5-B18747CBD25E}"/>
              </a:ext>
            </a:extLst>
          </p:cNvPr>
          <p:cNvSpPr txBox="1">
            <a:spLocks/>
          </p:cNvSpPr>
          <p:nvPr/>
        </p:nvSpPr>
        <p:spPr>
          <a:xfrm>
            <a:off x="7581276" y="2713219"/>
            <a:ext cx="4320914" cy="2489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Green line far from actual curve -&gt; High bias</a:t>
            </a:r>
          </a:p>
          <a:p>
            <a:endParaRPr lang="en-US" dirty="0"/>
          </a:p>
          <a:p>
            <a:r>
              <a:rPr lang="en-US" dirty="0"/>
              <a:t>Blue line is close to the actual curve -&gt; Low bias</a:t>
            </a:r>
          </a:p>
        </p:txBody>
      </p:sp>
    </p:spTree>
    <p:extLst>
      <p:ext uri="{BB962C8B-B14F-4D97-AF65-F5344CB8AC3E}">
        <p14:creationId xmlns:p14="http://schemas.microsoft.com/office/powerpoint/2010/main" val="327265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model level)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Bias is the difference between the average prediction of our model and the correct value that we are trying to predict.</a:t>
            </a:r>
          </a:p>
          <a:p>
            <a:pPr marL="0" indent="0">
              <a:buNone/>
            </a:pPr>
            <a:r>
              <a:rPr lang="en-US" dirty="0"/>
              <a:t> </a:t>
            </a:r>
          </a:p>
          <a:p>
            <a:pPr lvl="1"/>
            <a:r>
              <a:rPr lang="en-US" dirty="0"/>
              <a:t>Model with high bias pays very little attention to the training data -&gt; </a:t>
            </a:r>
            <a:r>
              <a:rPr lang="en-US" b="1" dirty="0"/>
              <a:t>underfit model</a:t>
            </a:r>
          </a:p>
          <a:p>
            <a:pPr lvl="1"/>
            <a:r>
              <a:rPr lang="en-US" dirty="0"/>
              <a:t>Oversimplified model. </a:t>
            </a:r>
          </a:p>
          <a:p>
            <a:pPr lvl="1"/>
            <a:r>
              <a:rPr lang="en-US" dirty="0"/>
              <a:t>It always leads to a high error on training and test data.</a:t>
            </a:r>
          </a:p>
          <a:p>
            <a:pPr marL="457200" lvl="1" indent="0">
              <a:buNone/>
            </a:pPr>
            <a:endParaRPr lang="en-US" b="1" dirty="0"/>
          </a:p>
          <a:p>
            <a:pPr marL="457200" lvl="1" indent="0">
              <a:buNone/>
            </a:pPr>
            <a:r>
              <a:rPr lang="en-US" b="1" dirty="0">
                <a:highlight>
                  <a:srgbClr val="00FFFF"/>
                </a:highlight>
              </a:rPr>
              <a:t>Simple model = High bias = High training error</a:t>
            </a:r>
          </a:p>
          <a:p>
            <a:endParaRPr lang="en-US" dirty="0"/>
          </a:p>
        </p:txBody>
      </p:sp>
    </p:spTree>
    <p:extLst>
      <p:ext uri="{BB962C8B-B14F-4D97-AF65-F5344CB8AC3E}">
        <p14:creationId xmlns:p14="http://schemas.microsoft.com/office/powerpoint/2010/main" val="238867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Variance</a:t>
            </a: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7" y="1655276"/>
            <a:ext cx="11313823" cy="509029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Variance is how our model prediction varies for a given data point</a:t>
            </a:r>
          </a:p>
          <a:p>
            <a:endParaRPr lang="en-US" dirty="0"/>
          </a:p>
          <a:p>
            <a:endParaRPr lang="en-US" dirty="0"/>
          </a:p>
          <a:p>
            <a:endParaRPr lang="en-US" dirty="0"/>
          </a:p>
          <a:p>
            <a:endParaRPr lang="en-US" dirty="0"/>
          </a:p>
          <a:p>
            <a:endParaRPr lang="en-US" dirty="0"/>
          </a:p>
          <a:p>
            <a:endParaRPr lang="en-US" dirty="0"/>
          </a:p>
          <a:p>
            <a:r>
              <a:rPr lang="en-US" b="1" dirty="0"/>
              <a:t>Expected/Average predictions of simple model </a:t>
            </a:r>
            <a:r>
              <a:rPr lang="en-US" dirty="0"/>
              <a:t>will be close to the </a:t>
            </a:r>
            <a:r>
              <a:rPr lang="en-US" b="1" dirty="0"/>
              <a:t>actual prediction of any one simple model</a:t>
            </a:r>
            <a:r>
              <a:rPr lang="en-US" dirty="0"/>
              <a:t>, </a:t>
            </a:r>
            <a:r>
              <a:rPr lang="en-US" b="1" dirty="0"/>
              <a:t>variance</a:t>
            </a:r>
            <a:r>
              <a:rPr lang="en-US" dirty="0"/>
              <a:t> of the model is </a:t>
            </a:r>
            <a:r>
              <a:rPr lang="en-US" b="1" dirty="0"/>
              <a:t>small.</a:t>
            </a:r>
          </a:p>
          <a:p>
            <a:r>
              <a:rPr lang="en-US" b="1" dirty="0"/>
              <a:t>Expected/Average predictions of complex models</a:t>
            </a:r>
            <a:r>
              <a:rPr lang="en-US" dirty="0"/>
              <a:t> will not be close to the </a:t>
            </a:r>
            <a:r>
              <a:rPr lang="en-US" b="1" dirty="0"/>
              <a:t>actual prediction of any one complex model</a:t>
            </a:r>
            <a:r>
              <a:rPr lang="en-US" dirty="0"/>
              <a:t>, </a:t>
            </a:r>
            <a:r>
              <a:rPr lang="en-US" b="1" dirty="0"/>
              <a:t>variance</a:t>
            </a:r>
            <a:r>
              <a:rPr lang="en-US" dirty="0"/>
              <a:t> of the model is </a:t>
            </a:r>
            <a:r>
              <a:rPr lang="en-US" b="1" dirty="0"/>
              <a:t>high</a:t>
            </a:r>
            <a:r>
              <a:rPr lang="en-US" dirty="0"/>
              <a:t>.</a:t>
            </a:r>
          </a:p>
          <a:p>
            <a:endParaRPr lang="en-US" dirty="0"/>
          </a:p>
          <a:p>
            <a:pPr marL="0" indent="0">
              <a:buNone/>
            </a:pPr>
            <a:endParaRPr lang="en-US" dirty="0"/>
          </a:p>
        </p:txBody>
      </p:sp>
      <p:pic>
        <p:nvPicPr>
          <p:cNvPr id="9" name="Picture 8">
            <a:extLst>
              <a:ext uri="{FF2B5EF4-FFF2-40B4-BE49-F238E27FC236}">
                <a16:creationId xmlns:a16="http://schemas.microsoft.com/office/drawing/2014/main" id="{BA8516BC-862F-49DF-8D37-55ABF8042290}"/>
              </a:ext>
            </a:extLst>
          </p:cNvPr>
          <p:cNvPicPr>
            <a:picLocks noChangeAspect="1"/>
          </p:cNvPicPr>
          <p:nvPr/>
        </p:nvPicPr>
        <p:blipFill rotWithShape="1">
          <a:blip r:embed="rId3"/>
          <a:srcRect l="41189" t="18782" r="39754" b="53663"/>
          <a:stretch/>
        </p:blipFill>
        <p:spPr>
          <a:xfrm>
            <a:off x="1455553" y="2104327"/>
            <a:ext cx="3259114" cy="2649345"/>
          </a:xfrm>
          <a:prstGeom prst="rect">
            <a:avLst/>
          </a:prstGeom>
        </p:spPr>
      </p:pic>
      <p:pic>
        <p:nvPicPr>
          <p:cNvPr id="10" name="Picture 9">
            <a:extLst>
              <a:ext uri="{FF2B5EF4-FFF2-40B4-BE49-F238E27FC236}">
                <a16:creationId xmlns:a16="http://schemas.microsoft.com/office/drawing/2014/main" id="{0B9683A9-1312-4E43-B9DC-BC720D7D008E}"/>
              </a:ext>
            </a:extLst>
          </p:cNvPr>
          <p:cNvPicPr>
            <a:picLocks noChangeAspect="1"/>
          </p:cNvPicPr>
          <p:nvPr/>
        </p:nvPicPr>
        <p:blipFill rotWithShape="1">
          <a:blip r:embed="rId3"/>
          <a:srcRect l="41670" t="46337" r="40000" b="26765"/>
          <a:stretch/>
        </p:blipFill>
        <p:spPr>
          <a:xfrm>
            <a:off x="6350208" y="2064229"/>
            <a:ext cx="3211165" cy="264934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948A0FE-CE4D-4E3F-B6F7-13C37B7A0981}"/>
                  </a:ext>
                </a:extLst>
              </p14:cNvPr>
              <p14:cNvContentPartPr/>
              <p14:nvPr/>
            </p14:nvContentPartPr>
            <p14:xfrm>
              <a:off x="3187440" y="145080"/>
              <a:ext cx="6436800" cy="1625040"/>
            </p14:xfrm>
          </p:contentPart>
        </mc:Choice>
        <mc:Fallback xmlns="">
          <p:pic>
            <p:nvPicPr>
              <p:cNvPr id="3" name="Ink 2">
                <a:extLst>
                  <a:ext uri="{FF2B5EF4-FFF2-40B4-BE49-F238E27FC236}">
                    <a16:creationId xmlns:a16="http://schemas.microsoft.com/office/drawing/2014/main" id="{7948A0FE-CE4D-4E3F-B6F7-13C37B7A0981}"/>
                  </a:ext>
                </a:extLst>
              </p:cNvPr>
              <p:cNvPicPr/>
              <p:nvPr/>
            </p:nvPicPr>
            <p:blipFill>
              <a:blip r:embed="rId5"/>
              <a:stretch>
                <a:fillRect/>
              </a:stretch>
            </p:blipFill>
            <p:spPr>
              <a:xfrm>
                <a:off x="3178080" y="135720"/>
                <a:ext cx="6455520" cy="164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D1EB75EA-5A5C-409D-82E9-407397AD9624}"/>
                  </a:ext>
                </a:extLst>
              </p14:cNvPr>
              <p14:cNvContentPartPr/>
              <p14:nvPr/>
            </p14:nvContentPartPr>
            <p14:xfrm>
              <a:off x="9734391" y="2181203"/>
              <a:ext cx="17280" cy="183240"/>
            </p14:xfrm>
          </p:contentPart>
        </mc:Choice>
        <mc:Fallback xmlns="">
          <p:pic>
            <p:nvPicPr>
              <p:cNvPr id="4" name="Ink 3">
                <a:extLst>
                  <a:ext uri="{FF2B5EF4-FFF2-40B4-BE49-F238E27FC236}">
                    <a16:creationId xmlns:a16="http://schemas.microsoft.com/office/drawing/2014/main" id="{D1EB75EA-5A5C-409D-82E9-407397AD9624}"/>
                  </a:ext>
                </a:extLst>
              </p:cNvPr>
              <p:cNvPicPr/>
              <p:nvPr/>
            </p:nvPicPr>
            <p:blipFill>
              <a:blip r:embed="rId7"/>
              <a:stretch>
                <a:fillRect/>
              </a:stretch>
            </p:blipFill>
            <p:spPr>
              <a:xfrm>
                <a:off x="9725391" y="2172203"/>
                <a:ext cx="34920" cy="200880"/>
              </a:xfrm>
              <a:prstGeom prst="rect">
                <a:avLst/>
              </a:prstGeom>
            </p:spPr>
          </p:pic>
        </mc:Fallback>
      </mc:AlternateContent>
      <p:grpSp>
        <p:nvGrpSpPr>
          <p:cNvPr id="36" name="Group 35">
            <a:extLst>
              <a:ext uri="{FF2B5EF4-FFF2-40B4-BE49-F238E27FC236}">
                <a16:creationId xmlns:a16="http://schemas.microsoft.com/office/drawing/2014/main" id="{97298A84-DCD4-4B99-BDD9-B702CAC6E4B8}"/>
              </a:ext>
            </a:extLst>
          </p:cNvPr>
          <p:cNvGrpSpPr/>
          <p:nvPr/>
        </p:nvGrpSpPr>
        <p:grpSpPr>
          <a:xfrm>
            <a:off x="9761751" y="3116483"/>
            <a:ext cx="244800" cy="118440"/>
            <a:chOff x="9761751" y="3116483"/>
            <a:chExt cx="244800" cy="118440"/>
          </a:xfrm>
        </p:grpSpPr>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1AB8EC4B-5ADA-46F0-913F-7B13C5F23FF7}"/>
                    </a:ext>
                  </a:extLst>
                </p14:cNvPr>
                <p14:cNvContentPartPr/>
                <p14:nvPr/>
              </p14:nvContentPartPr>
              <p14:xfrm>
                <a:off x="9761751" y="3116483"/>
                <a:ext cx="147960" cy="118440"/>
              </p14:xfrm>
            </p:contentPart>
          </mc:Choice>
          <mc:Fallback xmlns="">
            <p:pic>
              <p:nvPicPr>
                <p:cNvPr id="34" name="Ink 33">
                  <a:extLst>
                    <a:ext uri="{FF2B5EF4-FFF2-40B4-BE49-F238E27FC236}">
                      <a16:creationId xmlns:a16="http://schemas.microsoft.com/office/drawing/2014/main" id="{1AB8EC4B-5ADA-46F0-913F-7B13C5F23FF7}"/>
                    </a:ext>
                  </a:extLst>
                </p:cNvPr>
                <p:cNvPicPr/>
                <p:nvPr/>
              </p:nvPicPr>
              <p:blipFill>
                <a:blip r:embed="rId9"/>
                <a:stretch>
                  <a:fillRect/>
                </a:stretch>
              </p:blipFill>
              <p:spPr>
                <a:xfrm>
                  <a:off x="9752751" y="3107843"/>
                  <a:ext cx="165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C5F718E2-9B83-4746-BF0A-7E7E8CE87058}"/>
                    </a:ext>
                  </a:extLst>
                </p14:cNvPr>
                <p14:cNvContentPartPr/>
                <p14:nvPr/>
              </p14:nvContentPartPr>
              <p14:xfrm>
                <a:off x="9992151" y="3123323"/>
                <a:ext cx="14400" cy="109080"/>
              </p14:xfrm>
            </p:contentPart>
          </mc:Choice>
          <mc:Fallback xmlns="">
            <p:pic>
              <p:nvPicPr>
                <p:cNvPr id="35" name="Ink 34">
                  <a:extLst>
                    <a:ext uri="{FF2B5EF4-FFF2-40B4-BE49-F238E27FC236}">
                      <a16:creationId xmlns:a16="http://schemas.microsoft.com/office/drawing/2014/main" id="{C5F718E2-9B83-4746-BF0A-7E7E8CE87058}"/>
                    </a:ext>
                  </a:extLst>
                </p:cNvPr>
                <p:cNvPicPr/>
                <p:nvPr/>
              </p:nvPicPr>
              <p:blipFill>
                <a:blip r:embed="rId11"/>
                <a:stretch>
                  <a:fillRect/>
                </a:stretch>
              </p:blipFill>
              <p:spPr>
                <a:xfrm>
                  <a:off x="9983511" y="3114323"/>
                  <a:ext cx="32040" cy="126720"/>
                </a:xfrm>
                <a:prstGeom prst="rect">
                  <a:avLst/>
                </a:prstGeom>
              </p:spPr>
            </p:pic>
          </mc:Fallback>
        </mc:AlternateContent>
      </p:grpSp>
      <p:grpSp>
        <p:nvGrpSpPr>
          <p:cNvPr id="59" name="Group 58">
            <a:extLst>
              <a:ext uri="{FF2B5EF4-FFF2-40B4-BE49-F238E27FC236}">
                <a16:creationId xmlns:a16="http://schemas.microsoft.com/office/drawing/2014/main" id="{CC8EAABF-46D6-4847-8CC2-289E31AD23FB}"/>
              </a:ext>
            </a:extLst>
          </p:cNvPr>
          <p:cNvGrpSpPr/>
          <p:nvPr/>
        </p:nvGrpSpPr>
        <p:grpSpPr>
          <a:xfrm>
            <a:off x="9916551" y="2243123"/>
            <a:ext cx="1682640" cy="685080"/>
            <a:chOff x="9916551" y="2243123"/>
            <a:chExt cx="1682640" cy="685080"/>
          </a:xfrm>
        </p:grpSpPr>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887B4F58-81E6-4D9C-B1AE-16673F406CA6}"/>
                    </a:ext>
                  </a:extLst>
                </p14:cNvPr>
                <p14:cNvContentPartPr/>
                <p14:nvPr/>
              </p14:nvContentPartPr>
              <p14:xfrm>
                <a:off x="9916551" y="2243123"/>
                <a:ext cx="12960" cy="61200"/>
              </p14:xfrm>
            </p:contentPart>
          </mc:Choice>
          <mc:Fallback xmlns="">
            <p:pic>
              <p:nvPicPr>
                <p:cNvPr id="5" name="Ink 4">
                  <a:extLst>
                    <a:ext uri="{FF2B5EF4-FFF2-40B4-BE49-F238E27FC236}">
                      <a16:creationId xmlns:a16="http://schemas.microsoft.com/office/drawing/2014/main" id="{887B4F58-81E6-4D9C-B1AE-16673F406CA6}"/>
                    </a:ext>
                  </a:extLst>
                </p:cNvPr>
                <p:cNvPicPr/>
                <p:nvPr/>
              </p:nvPicPr>
              <p:blipFill>
                <a:blip r:embed="rId13"/>
                <a:stretch>
                  <a:fillRect/>
                </a:stretch>
              </p:blipFill>
              <p:spPr>
                <a:xfrm>
                  <a:off x="9907911" y="2234123"/>
                  <a:ext cx="306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DA56F760-33BF-4004-A816-5C428D2E88B6}"/>
                    </a:ext>
                  </a:extLst>
                </p14:cNvPr>
                <p14:cNvContentPartPr/>
                <p14:nvPr/>
              </p14:nvContentPartPr>
              <p14:xfrm>
                <a:off x="9928431" y="2348243"/>
                <a:ext cx="1080" cy="21600"/>
              </p14:xfrm>
            </p:contentPart>
          </mc:Choice>
          <mc:Fallback xmlns="">
            <p:pic>
              <p:nvPicPr>
                <p:cNvPr id="7" name="Ink 6">
                  <a:extLst>
                    <a:ext uri="{FF2B5EF4-FFF2-40B4-BE49-F238E27FC236}">
                      <a16:creationId xmlns:a16="http://schemas.microsoft.com/office/drawing/2014/main" id="{DA56F760-33BF-4004-A816-5C428D2E88B6}"/>
                    </a:ext>
                  </a:extLst>
                </p:cNvPr>
                <p:cNvPicPr/>
                <p:nvPr/>
              </p:nvPicPr>
              <p:blipFill>
                <a:blip r:embed="rId15"/>
                <a:stretch>
                  <a:fillRect/>
                </a:stretch>
              </p:blipFill>
              <p:spPr>
                <a:xfrm>
                  <a:off x="9919791" y="2339603"/>
                  <a:ext cx="18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EEC86290-EB2B-49FB-AFC7-E4136F4E1032}"/>
                    </a:ext>
                  </a:extLst>
                </p14:cNvPr>
                <p14:cNvContentPartPr/>
                <p14:nvPr/>
              </p14:nvContentPartPr>
              <p14:xfrm>
                <a:off x="10105911" y="2276963"/>
                <a:ext cx="90000" cy="83160"/>
              </p14:xfrm>
            </p:contentPart>
          </mc:Choice>
          <mc:Fallback xmlns="">
            <p:pic>
              <p:nvPicPr>
                <p:cNvPr id="8" name="Ink 7">
                  <a:extLst>
                    <a:ext uri="{FF2B5EF4-FFF2-40B4-BE49-F238E27FC236}">
                      <a16:creationId xmlns:a16="http://schemas.microsoft.com/office/drawing/2014/main" id="{EEC86290-EB2B-49FB-AFC7-E4136F4E1032}"/>
                    </a:ext>
                  </a:extLst>
                </p:cNvPr>
                <p:cNvPicPr/>
                <p:nvPr/>
              </p:nvPicPr>
              <p:blipFill>
                <a:blip r:embed="rId17"/>
                <a:stretch>
                  <a:fillRect/>
                </a:stretch>
              </p:blipFill>
              <p:spPr>
                <a:xfrm>
                  <a:off x="10096911" y="2268323"/>
                  <a:ext cx="107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4A078C1-629E-4E87-A1C5-3A3F1E979FF0}"/>
                    </a:ext>
                  </a:extLst>
                </p14:cNvPr>
                <p14:cNvContentPartPr/>
                <p14:nvPr/>
              </p14:nvContentPartPr>
              <p14:xfrm>
                <a:off x="10230831" y="2344283"/>
                <a:ext cx="8640" cy="107640"/>
              </p14:xfrm>
            </p:contentPart>
          </mc:Choice>
          <mc:Fallback xmlns="">
            <p:pic>
              <p:nvPicPr>
                <p:cNvPr id="12" name="Ink 11">
                  <a:extLst>
                    <a:ext uri="{FF2B5EF4-FFF2-40B4-BE49-F238E27FC236}">
                      <a16:creationId xmlns:a16="http://schemas.microsoft.com/office/drawing/2014/main" id="{14A078C1-629E-4E87-A1C5-3A3F1E979FF0}"/>
                    </a:ext>
                  </a:extLst>
                </p:cNvPr>
                <p:cNvPicPr/>
                <p:nvPr/>
              </p:nvPicPr>
              <p:blipFill>
                <a:blip r:embed="rId19"/>
                <a:stretch>
                  <a:fillRect/>
                </a:stretch>
              </p:blipFill>
              <p:spPr>
                <a:xfrm>
                  <a:off x="10222191" y="2335643"/>
                  <a:ext cx="26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FC7734A3-1BFA-41C8-AC2D-3763E9793F5B}"/>
                    </a:ext>
                  </a:extLst>
                </p14:cNvPr>
                <p14:cNvContentPartPr/>
                <p14:nvPr/>
              </p14:nvContentPartPr>
              <p14:xfrm>
                <a:off x="10325151" y="2374163"/>
                <a:ext cx="102960" cy="99360"/>
              </p14:xfrm>
            </p:contentPart>
          </mc:Choice>
          <mc:Fallback xmlns="">
            <p:pic>
              <p:nvPicPr>
                <p:cNvPr id="13" name="Ink 12">
                  <a:extLst>
                    <a:ext uri="{FF2B5EF4-FFF2-40B4-BE49-F238E27FC236}">
                      <a16:creationId xmlns:a16="http://schemas.microsoft.com/office/drawing/2014/main" id="{FC7734A3-1BFA-41C8-AC2D-3763E9793F5B}"/>
                    </a:ext>
                  </a:extLst>
                </p:cNvPr>
                <p:cNvPicPr/>
                <p:nvPr/>
              </p:nvPicPr>
              <p:blipFill>
                <a:blip r:embed="rId21"/>
                <a:stretch>
                  <a:fillRect/>
                </a:stretch>
              </p:blipFill>
              <p:spPr>
                <a:xfrm>
                  <a:off x="10316151" y="2365523"/>
                  <a:ext cx="1206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EDABDBB0-0AB4-44F3-801F-EEE573BB401B}"/>
                    </a:ext>
                  </a:extLst>
                </p14:cNvPr>
                <p14:cNvContentPartPr/>
                <p14:nvPr/>
              </p14:nvContentPartPr>
              <p14:xfrm>
                <a:off x="10474911" y="2437883"/>
                <a:ext cx="13680" cy="64440"/>
              </p14:xfrm>
            </p:contentPart>
          </mc:Choice>
          <mc:Fallback xmlns="">
            <p:pic>
              <p:nvPicPr>
                <p:cNvPr id="14" name="Ink 13">
                  <a:extLst>
                    <a:ext uri="{FF2B5EF4-FFF2-40B4-BE49-F238E27FC236}">
                      <a16:creationId xmlns:a16="http://schemas.microsoft.com/office/drawing/2014/main" id="{EDABDBB0-0AB4-44F3-801F-EEE573BB401B}"/>
                    </a:ext>
                  </a:extLst>
                </p:cNvPr>
                <p:cNvPicPr/>
                <p:nvPr/>
              </p:nvPicPr>
              <p:blipFill>
                <a:blip r:embed="rId23"/>
                <a:stretch>
                  <a:fillRect/>
                </a:stretch>
              </p:blipFill>
              <p:spPr>
                <a:xfrm>
                  <a:off x="10465911" y="2428883"/>
                  <a:ext cx="313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C1487BA4-0B8D-44E3-A529-95E5ED33CA39}"/>
                    </a:ext>
                  </a:extLst>
                </p14:cNvPr>
                <p14:cNvContentPartPr/>
                <p14:nvPr/>
              </p14:nvContentPartPr>
              <p14:xfrm>
                <a:off x="10589751" y="2356523"/>
                <a:ext cx="92880" cy="111600"/>
              </p14:xfrm>
            </p:contentPart>
          </mc:Choice>
          <mc:Fallback xmlns="">
            <p:pic>
              <p:nvPicPr>
                <p:cNvPr id="16" name="Ink 15">
                  <a:extLst>
                    <a:ext uri="{FF2B5EF4-FFF2-40B4-BE49-F238E27FC236}">
                      <a16:creationId xmlns:a16="http://schemas.microsoft.com/office/drawing/2014/main" id="{C1487BA4-0B8D-44E3-A529-95E5ED33CA39}"/>
                    </a:ext>
                  </a:extLst>
                </p:cNvPr>
                <p:cNvPicPr/>
                <p:nvPr/>
              </p:nvPicPr>
              <p:blipFill>
                <a:blip r:embed="rId25"/>
                <a:stretch>
                  <a:fillRect/>
                </a:stretch>
              </p:blipFill>
              <p:spPr>
                <a:xfrm>
                  <a:off x="10581111" y="2347523"/>
                  <a:ext cx="1105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2D3FB43-ABC6-43DE-BA76-77838F17DDF5}"/>
                    </a:ext>
                  </a:extLst>
                </p14:cNvPr>
                <p14:cNvContentPartPr/>
                <p14:nvPr/>
              </p14:nvContentPartPr>
              <p14:xfrm>
                <a:off x="10767591" y="2381723"/>
                <a:ext cx="122040" cy="83520"/>
              </p14:xfrm>
            </p:contentPart>
          </mc:Choice>
          <mc:Fallback xmlns="">
            <p:pic>
              <p:nvPicPr>
                <p:cNvPr id="18" name="Ink 17">
                  <a:extLst>
                    <a:ext uri="{FF2B5EF4-FFF2-40B4-BE49-F238E27FC236}">
                      <a16:creationId xmlns:a16="http://schemas.microsoft.com/office/drawing/2014/main" id="{42D3FB43-ABC6-43DE-BA76-77838F17DDF5}"/>
                    </a:ext>
                  </a:extLst>
                </p:cNvPr>
                <p:cNvPicPr/>
                <p:nvPr/>
              </p:nvPicPr>
              <p:blipFill>
                <a:blip r:embed="rId27"/>
                <a:stretch>
                  <a:fillRect/>
                </a:stretch>
              </p:blipFill>
              <p:spPr>
                <a:xfrm>
                  <a:off x="10758951" y="2373083"/>
                  <a:ext cx="139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2BEDA125-831F-4E33-9D35-0A4FC6BFF2DD}"/>
                    </a:ext>
                  </a:extLst>
                </p14:cNvPr>
                <p14:cNvContentPartPr/>
                <p14:nvPr/>
              </p14:nvContentPartPr>
              <p14:xfrm>
                <a:off x="10900431" y="2425643"/>
                <a:ext cx="104760" cy="89640"/>
              </p14:xfrm>
            </p:contentPart>
          </mc:Choice>
          <mc:Fallback xmlns="">
            <p:pic>
              <p:nvPicPr>
                <p:cNvPr id="20" name="Ink 19">
                  <a:extLst>
                    <a:ext uri="{FF2B5EF4-FFF2-40B4-BE49-F238E27FC236}">
                      <a16:creationId xmlns:a16="http://schemas.microsoft.com/office/drawing/2014/main" id="{2BEDA125-831F-4E33-9D35-0A4FC6BFF2DD}"/>
                    </a:ext>
                  </a:extLst>
                </p:cNvPr>
                <p:cNvPicPr/>
                <p:nvPr/>
              </p:nvPicPr>
              <p:blipFill>
                <a:blip r:embed="rId29"/>
                <a:stretch>
                  <a:fillRect/>
                </a:stretch>
              </p:blipFill>
              <p:spPr>
                <a:xfrm>
                  <a:off x="10891431" y="2417003"/>
                  <a:ext cx="1224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096A1C31-DE12-4CC5-8904-0E7ECF2AF87D}"/>
                    </a:ext>
                  </a:extLst>
                </p14:cNvPr>
                <p14:cNvContentPartPr/>
                <p14:nvPr/>
              </p14:nvContentPartPr>
              <p14:xfrm>
                <a:off x="11028591" y="2404403"/>
                <a:ext cx="124200" cy="109080"/>
              </p14:xfrm>
            </p:contentPart>
          </mc:Choice>
          <mc:Fallback xmlns="">
            <p:pic>
              <p:nvPicPr>
                <p:cNvPr id="22" name="Ink 21">
                  <a:extLst>
                    <a:ext uri="{FF2B5EF4-FFF2-40B4-BE49-F238E27FC236}">
                      <a16:creationId xmlns:a16="http://schemas.microsoft.com/office/drawing/2014/main" id="{096A1C31-DE12-4CC5-8904-0E7ECF2AF87D}"/>
                    </a:ext>
                  </a:extLst>
                </p:cNvPr>
                <p:cNvPicPr/>
                <p:nvPr/>
              </p:nvPicPr>
              <p:blipFill>
                <a:blip r:embed="rId31"/>
                <a:stretch>
                  <a:fillRect/>
                </a:stretch>
              </p:blipFill>
              <p:spPr>
                <a:xfrm>
                  <a:off x="11019951" y="2395763"/>
                  <a:ext cx="141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A3F3717F-AF18-49F7-9CA0-A8627CE2AE2B}"/>
                    </a:ext>
                  </a:extLst>
                </p14:cNvPr>
                <p14:cNvContentPartPr/>
                <p14:nvPr/>
              </p14:nvContentPartPr>
              <p14:xfrm>
                <a:off x="11201391" y="2399723"/>
                <a:ext cx="280440" cy="151200"/>
              </p14:xfrm>
            </p:contentPart>
          </mc:Choice>
          <mc:Fallback xmlns="">
            <p:pic>
              <p:nvPicPr>
                <p:cNvPr id="23" name="Ink 22">
                  <a:extLst>
                    <a:ext uri="{FF2B5EF4-FFF2-40B4-BE49-F238E27FC236}">
                      <a16:creationId xmlns:a16="http://schemas.microsoft.com/office/drawing/2014/main" id="{A3F3717F-AF18-49F7-9CA0-A8627CE2AE2B}"/>
                    </a:ext>
                  </a:extLst>
                </p:cNvPr>
                <p:cNvPicPr/>
                <p:nvPr/>
              </p:nvPicPr>
              <p:blipFill>
                <a:blip r:embed="rId33"/>
                <a:stretch>
                  <a:fillRect/>
                </a:stretch>
              </p:blipFill>
              <p:spPr>
                <a:xfrm>
                  <a:off x="11192751" y="2390723"/>
                  <a:ext cx="2980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9A8EA2F2-D32D-42C7-8E80-25CBE5D6155E}"/>
                    </a:ext>
                  </a:extLst>
                </p14:cNvPr>
                <p14:cNvContentPartPr/>
                <p14:nvPr/>
              </p14:nvContentPartPr>
              <p14:xfrm>
                <a:off x="11451951" y="2547683"/>
                <a:ext cx="147240" cy="12240"/>
              </p14:xfrm>
            </p:contentPart>
          </mc:Choice>
          <mc:Fallback xmlns="">
            <p:pic>
              <p:nvPicPr>
                <p:cNvPr id="24" name="Ink 23">
                  <a:extLst>
                    <a:ext uri="{FF2B5EF4-FFF2-40B4-BE49-F238E27FC236}">
                      <a16:creationId xmlns:a16="http://schemas.microsoft.com/office/drawing/2014/main" id="{9A8EA2F2-D32D-42C7-8E80-25CBE5D6155E}"/>
                    </a:ext>
                  </a:extLst>
                </p:cNvPr>
                <p:cNvPicPr/>
                <p:nvPr/>
              </p:nvPicPr>
              <p:blipFill>
                <a:blip r:embed="rId35"/>
                <a:stretch>
                  <a:fillRect/>
                </a:stretch>
              </p:blipFill>
              <p:spPr>
                <a:xfrm>
                  <a:off x="11443311" y="2539043"/>
                  <a:ext cx="164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88ED60EA-0C58-4B47-8585-FE79FA7599FB}"/>
                    </a:ext>
                  </a:extLst>
                </p14:cNvPr>
                <p14:cNvContentPartPr/>
                <p14:nvPr/>
              </p14:nvContentPartPr>
              <p14:xfrm>
                <a:off x="11534391" y="2525003"/>
                <a:ext cx="31320" cy="138960"/>
              </p14:xfrm>
            </p:contentPart>
          </mc:Choice>
          <mc:Fallback xmlns="">
            <p:pic>
              <p:nvPicPr>
                <p:cNvPr id="25" name="Ink 24">
                  <a:extLst>
                    <a:ext uri="{FF2B5EF4-FFF2-40B4-BE49-F238E27FC236}">
                      <a16:creationId xmlns:a16="http://schemas.microsoft.com/office/drawing/2014/main" id="{88ED60EA-0C58-4B47-8585-FE79FA7599FB}"/>
                    </a:ext>
                  </a:extLst>
                </p:cNvPr>
                <p:cNvPicPr/>
                <p:nvPr/>
              </p:nvPicPr>
              <p:blipFill>
                <a:blip r:embed="rId37"/>
                <a:stretch>
                  <a:fillRect/>
                </a:stretch>
              </p:blipFill>
              <p:spPr>
                <a:xfrm>
                  <a:off x="11525391" y="2516363"/>
                  <a:ext cx="489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Ink 25">
                  <a:extLst>
                    <a:ext uri="{FF2B5EF4-FFF2-40B4-BE49-F238E27FC236}">
                      <a16:creationId xmlns:a16="http://schemas.microsoft.com/office/drawing/2014/main" id="{5E991508-E648-4D48-A07E-FB4C4108B43C}"/>
                    </a:ext>
                  </a:extLst>
                </p14:cNvPr>
                <p14:cNvContentPartPr/>
                <p14:nvPr/>
              </p14:nvContentPartPr>
              <p14:xfrm>
                <a:off x="10800351" y="2658203"/>
                <a:ext cx="134640" cy="99360"/>
              </p14:xfrm>
            </p:contentPart>
          </mc:Choice>
          <mc:Fallback xmlns="">
            <p:pic>
              <p:nvPicPr>
                <p:cNvPr id="26" name="Ink 25">
                  <a:extLst>
                    <a:ext uri="{FF2B5EF4-FFF2-40B4-BE49-F238E27FC236}">
                      <a16:creationId xmlns:a16="http://schemas.microsoft.com/office/drawing/2014/main" id="{5E991508-E648-4D48-A07E-FB4C4108B43C}"/>
                    </a:ext>
                  </a:extLst>
                </p:cNvPr>
                <p:cNvPicPr/>
                <p:nvPr/>
              </p:nvPicPr>
              <p:blipFill>
                <a:blip r:embed="rId39"/>
                <a:stretch>
                  <a:fillRect/>
                </a:stretch>
              </p:blipFill>
              <p:spPr>
                <a:xfrm>
                  <a:off x="10791351" y="2649203"/>
                  <a:ext cx="152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A8A8F9AE-3DD5-40CA-8CA6-83509C81C0A3}"/>
                    </a:ext>
                  </a:extLst>
                </p14:cNvPr>
                <p14:cNvContentPartPr/>
                <p14:nvPr/>
              </p14:nvContentPartPr>
              <p14:xfrm>
                <a:off x="10963791" y="2729123"/>
                <a:ext cx="58680" cy="115920"/>
              </p14:xfrm>
            </p:contentPart>
          </mc:Choice>
          <mc:Fallback xmlns="">
            <p:pic>
              <p:nvPicPr>
                <p:cNvPr id="27" name="Ink 26">
                  <a:extLst>
                    <a:ext uri="{FF2B5EF4-FFF2-40B4-BE49-F238E27FC236}">
                      <a16:creationId xmlns:a16="http://schemas.microsoft.com/office/drawing/2014/main" id="{A8A8F9AE-3DD5-40CA-8CA6-83509C81C0A3}"/>
                    </a:ext>
                  </a:extLst>
                </p:cNvPr>
                <p:cNvPicPr/>
                <p:nvPr/>
              </p:nvPicPr>
              <p:blipFill>
                <a:blip r:embed="rId41"/>
                <a:stretch>
                  <a:fillRect/>
                </a:stretch>
              </p:blipFill>
              <p:spPr>
                <a:xfrm>
                  <a:off x="10955151" y="2720483"/>
                  <a:ext cx="763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641F977F-C480-4125-A1EC-089F6203048F}"/>
                    </a:ext>
                  </a:extLst>
                </p14:cNvPr>
                <p14:cNvContentPartPr/>
                <p14:nvPr/>
              </p14:nvContentPartPr>
              <p14:xfrm>
                <a:off x="11093751" y="2756483"/>
                <a:ext cx="92160" cy="104400"/>
              </p14:xfrm>
            </p:contentPart>
          </mc:Choice>
          <mc:Fallback xmlns="">
            <p:pic>
              <p:nvPicPr>
                <p:cNvPr id="28" name="Ink 27">
                  <a:extLst>
                    <a:ext uri="{FF2B5EF4-FFF2-40B4-BE49-F238E27FC236}">
                      <a16:creationId xmlns:a16="http://schemas.microsoft.com/office/drawing/2014/main" id="{641F977F-C480-4125-A1EC-089F6203048F}"/>
                    </a:ext>
                  </a:extLst>
                </p:cNvPr>
                <p:cNvPicPr/>
                <p:nvPr/>
              </p:nvPicPr>
              <p:blipFill>
                <a:blip r:embed="rId43"/>
                <a:stretch>
                  <a:fillRect/>
                </a:stretch>
              </p:blipFill>
              <p:spPr>
                <a:xfrm>
                  <a:off x="11085111" y="2747843"/>
                  <a:ext cx="109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7A8462F2-4EFE-44E1-9001-6795AABB73F8}"/>
                    </a:ext>
                  </a:extLst>
                </p14:cNvPr>
                <p14:cNvContentPartPr/>
                <p14:nvPr/>
              </p14:nvContentPartPr>
              <p14:xfrm>
                <a:off x="11211111" y="2850443"/>
                <a:ext cx="12240" cy="55080"/>
              </p14:xfrm>
            </p:contentPart>
          </mc:Choice>
          <mc:Fallback xmlns="">
            <p:pic>
              <p:nvPicPr>
                <p:cNvPr id="29" name="Ink 28">
                  <a:extLst>
                    <a:ext uri="{FF2B5EF4-FFF2-40B4-BE49-F238E27FC236}">
                      <a16:creationId xmlns:a16="http://schemas.microsoft.com/office/drawing/2014/main" id="{7A8462F2-4EFE-44E1-9001-6795AABB73F8}"/>
                    </a:ext>
                  </a:extLst>
                </p:cNvPr>
                <p:cNvPicPr/>
                <p:nvPr/>
              </p:nvPicPr>
              <p:blipFill>
                <a:blip r:embed="rId45"/>
                <a:stretch>
                  <a:fillRect/>
                </a:stretch>
              </p:blipFill>
              <p:spPr>
                <a:xfrm>
                  <a:off x="11202111" y="2841803"/>
                  <a:ext cx="29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BCB3C5AE-997D-4D7D-9FD5-772856993A73}"/>
                    </a:ext>
                  </a:extLst>
                </p14:cNvPr>
                <p14:cNvContentPartPr/>
                <p14:nvPr/>
              </p14:nvContentPartPr>
              <p14:xfrm>
                <a:off x="11287431" y="2730563"/>
                <a:ext cx="78840" cy="103320"/>
              </p14:xfrm>
            </p:contentPart>
          </mc:Choice>
          <mc:Fallback xmlns="">
            <p:pic>
              <p:nvPicPr>
                <p:cNvPr id="30" name="Ink 29">
                  <a:extLst>
                    <a:ext uri="{FF2B5EF4-FFF2-40B4-BE49-F238E27FC236}">
                      <a16:creationId xmlns:a16="http://schemas.microsoft.com/office/drawing/2014/main" id="{BCB3C5AE-997D-4D7D-9FD5-772856993A73}"/>
                    </a:ext>
                  </a:extLst>
                </p:cNvPr>
                <p:cNvPicPr/>
                <p:nvPr/>
              </p:nvPicPr>
              <p:blipFill>
                <a:blip r:embed="rId47"/>
                <a:stretch>
                  <a:fillRect/>
                </a:stretch>
              </p:blipFill>
              <p:spPr>
                <a:xfrm>
                  <a:off x="11278431" y="2721563"/>
                  <a:ext cx="964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79A8D042-2E94-4E45-A12A-3F25D30D06B5}"/>
                    </a:ext>
                  </a:extLst>
                </p14:cNvPr>
                <p14:cNvContentPartPr/>
                <p14:nvPr/>
              </p14:nvContentPartPr>
              <p14:xfrm>
                <a:off x="10060911" y="2467043"/>
                <a:ext cx="203760" cy="23400"/>
              </p14:xfrm>
            </p:contentPart>
          </mc:Choice>
          <mc:Fallback xmlns="">
            <p:pic>
              <p:nvPicPr>
                <p:cNvPr id="55" name="Ink 54">
                  <a:extLst>
                    <a:ext uri="{FF2B5EF4-FFF2-40B4-BE49-F238E27FC236}">
                      <a16:creationId xmlns:a16="http://schemas.microsoft.com/office/drawing/2014/main" id="{79A8D042-2E94-4E45-A12A-3F25D30D06B5}"/>
                    </a:ext>
                  </a:extLst>
                </p:cNvPr>
                <p:cNvPicPr/>
                <p:nvPr/>
              </p:nvPicPr>
              <p:blipFill>
                <a:blip r:embed="rId49"/>
                <a:stretch>
                  <a:fillRect/>
                </a:stretch>
              </p:blipFill>
              <p:spPr>
                <a:xfrm>
                  <a:off x="10052271" y="2458043"/>
                  <a:ext cx="22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6" name="Ink 55">
                  <a:extLst>
                    <a:ext uri="{FF2B5EF4-FFF2-40B4-BE49-F238E27FC236}">
                      <a16:creationId xmlns:a16="http://schemas.microsoft.com/office/drawing/2014/main" id="{0C51014F-02D7-4D5E-9F3F-B29E0692A3FC}"/>
                    </a:ext>
                  </a:extLst>
                </p14:cNvPr>
                <p14:cNvContentPartPr/>
                <p14:nvPr/>
              </p14:nvContentPartPr>
              <p14:xfrm>
                <a:off x="10695231" y="2557763"/>
                <a:ext cx="130680" cy="35640"/>
              </p14:xfrm>
            </p:contentPart>
          </mc:Choice>
          <mc:Fallback xmlns="">
            <p:pic>
              <p:nvPicPr>
                <p:cNvPr id="56" name="Ink 55">
                  <a:extLst>
                    <a:ext uri="{FF2B5EF4-FFF2-40B4-BE49-F238E27FC236}">
                      <a16:creationId xmlns:a16="http://schemas.microsoft.com/office/drawing/2014/main" id="{0C51014F-02D7-4D5E-9F3F-B29E0692A3FC}"/>
                    </a:ext>
                  </a:extLst>
                </p:cNvPr>
                <p:cNvPicPr/>
                <p:nvPr/>
              </p:nvPicPr>
              <p:blipFill>
                <a:blip r:embed="rId51"/>
                <a:stretch>
                  <a:fillRect/>
                </a:stretch>
              </p:blipFill>
              <p:spPr>
                <a:xfrm>
                  <a:off x="10686231" y="2549123"/>
                  <a:ext cx="148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47ED8F44-7E19-4C41-B3DB-E6B1B96EADC0}"/>
                    </a:ext>
                  </a:extLst>
                </p14:cNvPr>
                <p14:cNvContentPartPr/>
                <p14:nvPr/>
              </p14:nvContentPartPr>
              <p14:xfrm>
                <a:off x="10784871" y="2887883"/>
                <a:ext cx="176040" cy="40320"/>
              </p14:xfrm>
            </p:contentPart>
          </mc:Choice>
          <mc:Fallback xmlns="">
            <p:pic>
              <p:nvPicPr>
                <p:cNvPr id="57" name="Ink 56">
                  <a:extLst>
                    <a:ext uri="{FF2B5EF4-FFF2-40B4-BE49-F238E27FC236}">
                      <a16:creationId xmlns:a16="http://schemas.microsoft.com/office/drawing/2014/main" id="{47ED8F44-7E19-4C41-B3DB-E6B1B96EADC0}"/>
                    </a:ext>
                  </a:extLst>
                </p:cNvPr>
                <p:cNvPicPr/>
                <p:nvPr/>
              </p:nvPicPr>
              <p:blipFill>
                <a:blip r:embed="rId53"/>
                <a:stretch>
                  <a:fillRect/>
                </a:stretch>
              </p:blipFill>
              <p:spPr>
                <a:xfrm>
                  <a:off x="10775871" y="2879243"/>
                  <a:ext cx="193680" cy="57960"/>
                </a:xfrm>
                <a:prstGeom prst="rect">
                  <a:avLst/>
                </a:prstGeom>
              </p:spPr>
            </p:pic>
          </mc:Fallback>
        </mc:AlternateContent>
      </p:grpSp>
      <p:grpSp>
        <p:nvGrpSpPr>
          <p:cNvPr id="62" name="Group 61">
            <a:extLst>
              <a:ext uri="{FF2B5EF4-FFF2-40B4-BE49-F238E27FC236}">
                <a16:creationId xmlns:a16="http://schemas.microsoft.com/office/drawing/2014/main" id="{7A33A56A-E491-4600-9378-8B620C69D8D9}"/>
              </a:ext>
            </a:extLst>
          </p:cNvPr>
          <p:cNvGrpSpPr/>
          <p:nvPr/>
        </p:nvGrpSpPr>
        <p:grpSpPr>
          <a:xfrm>
            <a:off x="10149471" y="3152123"/>
            <a:ext cx="1818720" cy="840240"/>
            <a:chOff x="10149471" y="3152123"/>
            <a:chExt cx="1818720" cy="840240"/>
          </a:xfrm>
        </p:grpSpPr>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37159007-D2D5-4DB2-810F-9B7E909CDD08}"/>
                    </a:ext>
                  </a:extLst>
                </p14:cNvPr>
                <p14:cNvContentPartPr/>
                <p14:nvPr/>
              </p14:nvContentPartPr>
              <p14:xfrm>
                <a:off x="10149471" y="3152123"/>
                <a:ext cx="140040" cy="97920"/>
              </p14:xfrm>
            </p:contentPart>
          </mc:Choice>
          <mc:Fallback xmlns="">
            <p:pic>
              <p:nvPicPr>
                <p:cNvPr id="37" name="Ink 36">
                  <a:extLst>
                    <a:ext uri="{FF2B5EF4-FFF2-40B4-BE49-F238E27FC236}">
                      <a16:creationId xmlns:a16="http://schemas.microsoft.com/office/drawing/2014/main" id="{37159007-D2D5-4DB2-810F-9B7E909CDD08}"/>
                    </a:ext>
                  </a:extLst>
                </p:cNvPr>
                <p:cNvPicPr/>
                <p:nvPr/>
              </p:nvPicPr>
              <p:blipFill>
                <a:blip r:embed="rId55"/>
                <a:stretch>
                  <a:fillRect/>
                </a:stretch>
              </p:blipFill>
              <p:spPr>
                <a:xfrm>
                  <a:off x="10140471" y="3143123"/>
                  <a:ext cx="157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F4B6A93C-C2C8-402F-9C05-2069A7F3F682}"/>
                    </a:ext>
                  </a:extLst>
                </p14:cNvPr>
                <p14:cNvContentPartPr/>
                <p14:nvPr/>
              </p14:nvContentPartPr>
              <p14:xfrm>
                <a:off x="10348191" y="3217643"/>
                <a:ext cx="63360" cy="121680"/>
              </p14:xfrm>
            </p:contentPart>
          </mc:Choice>
          <mc:Fallback xmlns="">
            <p:pic>
              <p:nvPicPr>
                <p:cNvPr id="38" name="Ink 37">
                  <a:extLst>
                    <a:ext uri="{FF2B5EF4-FFF2-40B4-BE49-F238E27FC236}">
                      <a16:creationId xmlns:a16="http://schemas.microsoft.com/office/drawing/2014/main" id="{F4B6A93C-C2C8-402F-9C05-2069A7F3F682}"/>
                    </a:ext>
                  </a:extLst>
                </p:cNvPr>
                <p:cNvPicPr/>
                <p:nvPr/>
              </p:nvPicPr>
              <p:blipFill>
                <a:blip r:embed="rId57"/>
                <a:stretch>
                  <a:fillRect/>
                </a:stretch>
              </p:blipFill>
              <p:spPr>
                <a:xfrm>
                  <a:off x="10339191" y="3209003"/>
                  <a:ext cx="81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8303ED87-F014-469D-BF10-6EB0CE8CC2C2}"/>
                    </a:ext>
                  </a:extLst>
                </p14:cNvPr>
                <p14:cNvContentPartPr/>
                <p14:nvPr/>
              </p14:nvContentPartPr>
              <p14:xfrm>
                <a:off x="10497231" y="3194603"/>
                <a:ext cx="87840" cy="105120"/>
              </p14:xfrm>
            </p:contentPart>
          </mc:Choice>
          <mc:Fallback xmlns="">
            <p:pic>
              <p:nvPicPr>
                <p:cNvPr id="39" name="Ink 38">
                  <a:extLst>
                    <a:ext uri="{FF2B5EF4-FFF2-40B4-BE49-F238E27FC236}">
                      <a16:creationId xmlns:a16="http://schemas.microsoft.com/office/drawing/2014/main" id="{8303ED87-F014-469D-BF10-6EB0CE8CC2C2}"/>
                    </a:ext>
                  </a:extLst>
                </p:cNvPr>
                <p:cNvPicPr/>
                <p:nvPr/>
              </p:nvPicPr>
              <p:blipFill>
                <a:blip r:embed="rId59"/>
                <a:stretch>
                  <a:fillRect/>
                </a:stretch>
              </p:blipFill>
              <p:spPr>
                <a:xfrm>
                  <a:off x="10488231" y="3185963"/>
                  <a:ext cx="105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D8697E63-AFC4-4B35-A586-D6345ED395A8}"/>
                    </a:ext>
                  </a:extLst>
                </p14:cNvPr>
                <p14:cNvContentPartPr/>
                <p14:nvPr/>
              </p14:nvContentPartPr>
              <p14:xfrm>
                <a:off x="10637271" y="3285323"/>
                <a:ext cx="9360" cy="71640"/>
              </p14:xfrm>
            </p:contentPart>
          </mc:Choice>
          <mc:Fallback xmlns="">
            <p:pic>
              <p:nvPicPr>
                <p:cNvPr id="40" name="Ink 39">
                  <a:extLst>
                    <a:ext uri="{FF2B5EF4-FFF2-40B4-BE49-F238E27FC236}">
                      <a16:creationId xmlns:a16="http://schemas.microsoft.com/office/drawing/2014/main" id="{D8697E63-AFC4-4B35-A586-D6345ED395A8}"/>
                    </a:ext>
                  </a:extLst>
                </p:cNvPr>
                <p:cNvPicPr/>
                <p:nvPr/>
              </p:nvPicPr>
              <p:blipFill>
                <a:blip r:embed="rId61"/>
                <a:stretch>
                  <a:fillRect/>
                </a:stretch>
              </p:blipFill>
              <p:spPr>
                <a:xfrm>
                  <a:off x="10628271" y="3276683"/>
                  <a:ext cx="27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Ink 40">
                  <a:extLst>
                    <a:ext uri="{FF2B5EF4-FFF2-40B4-BE49-F238E27FC236}">
                      <a16:creationId xmlns:a16="http://schemas.microsoft.com/office/drawing/2014/main" id="{D83F814B-0772-41ED-8B57-B9E0B6388F9C}"/>
                    </a:ext>
                  </a:extLst>
                </p14:cNvPr>
                <p14:cNvContentPartPr/>
                <p14:nvPr/>
              </p14:nvContentPartPr>
              <p14:xfrm>
                <a:off x="10774431" y="3251483"/>
                <a:ext cx="106560" cy="127800"/>
              </p14:xfrm>
            </p:contentPart>
          </mc:Choice>
          <mc:Fallback xmlns="">
            <p:pic>
              <p:nvPicPr>
                <p:cNvPr id="41" name="Ink 40">
                  <a:extLst>
                    <a:ext uri="{FF2B5EF4-FFF2-40B4-BE49-F238E27FC236}">
                      <a16:creationId xmlns:a16="http://schemas.microsoft.com/office/drawing/2014/main" id="{D83F814B-0772-41ED-8B57-B9E0B6388F9C}"/>
                    </a:ext>
                  </a:extLst>
                </p:cNvPr>
                <p:cNvPicPr/>
                <p:nvPr/>
              </p:nvPicPr>
              <p:blipFill>
                <a:blip r:embed="rId63"/>
                <a:stretch>
                  <a:fillRect/>
                </a:stretch>
              </p:blipFill>
              <p:spPr>
                <a:xfrm>
                  <a:off x="10765431" y="3242483"/>
                  <a:ext cx="124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D24EF4D4-2B8B-49C5-9D67-54ABFD31BB6E}"/>
                    </a:ext>
                  </a:extLst>
                </p14:cNvPr>
                <p14:cNvContentPartPr/>
                <p14:nvPr/>
              </p14:nvContentPartPr>
              <p14:xfrm>
                <a:off x="10931031" y="3305483"/>
                <a:ext cx="109800" cy="68760"/>
              </p14:xfrm>
            </p:contentPart>
          </mc:Choice>
          <mc:Fallback xmlns="">
            <p:pic>
              <p:nvPicPr>
                <p:cNvPr id="42" name="Ink 41">
                  <a:extLst>
                    <a:ext uri="{FF2B5EF4-FFF2-40B4-BE49-F238E27FC236}">
                      <a16:creationId xmlns:a16="http://schemas.microsoft.com/office/drawing/2014/main" id="{D24EF4D4-2B8B-49C5-9D67-54ABFD31BB6E}"/>
                    </a:ext>
                  </a:extLst>
                </p:cNvPr>
                <p:cNvPicPr/>
                <p:nvPr/>
              </p:nvPicPr>
              <p:blipFill>
                <a:blip r:embed="rId65"/>
                <a:stretch>
                  <a:fillRect/>
                </a:stretch>
              </p:blipFill>
              <p:spPr>
                <a:xfrm>
                  <a:off x="10922391" y="3296483"/>
                  <a:ext cx="1274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Ink 42">
                  <a:extLst>
                    <a:ext uri="{FF2B5EF4-FFF2-40B4-BE49-F238E27FC236}">
                      <a16:creationId xmlns:a16="http://schemas.microsoft.com/office/drawing/2014/main" id="{D7508ACC-E6B0-4DD7-9DE2-CFD7DAAAE00C}"/>
                    </a:ext>
                  </a:extLst>
                </p14:cNvPr>
                <p14:cNvContentPartPr/>
                <p14:nvPr/>
              </p14:nvContentPartPr>
              <p14:xfrm>
                <a:off x="11069271" y="3368843"/>
                <a:ext cx="68040" cy="91800"/>
              </p14:xfrm>
            </p:contentPart>
          </mc:Choice>
          <mc:Fallback xmlns="">
            <p:pic>
              <p:nvPicPr>
                <p:cNvPr id="43" name="Ink 42">
                  <a:extLst>
                    <a:ext uri="{FF2B5EF4-FFF2-40B4-BE49-F238E27FC236}">
                      <a16:creationId xmlns:a16="http://schemas.microsoft.com/office/drawing/2014/main" id="{D7508ACC-E6B0-4DD7-9DE2-CFD7DAAAE00C}"/>
                    </a:ext>
                  </a:extLst>
                </p:cNvPr>
                <p:cNvPicPr/>
                <p:nvPr/>
              </p:nvPicPr>
              <p:blipFill>
                <a:blip r:embed="rId67"/>
                <a:stretch>
                  <a:fillRect/>
                </a:stretch>
              </p:blipFill>
              <p:spPr>
                <a:xfrm>
                  <a:off x="11060631" y="3359843"/>
                  <a:ext cx="856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Ink 43">
                  <a:extLst>
                    <a:ext uri="{FF2B5EF4-FFF2-40B4-BE49-F238E27FC236}">
                      <a16:creationId xmlns:a16="http://schemas.microsoft.com/office/drawing/2014/main" id="{A25ACFC0-0810-4300-9847-FFF7B30B2109}"/>
                    </a:ext>
                  </a:extLst>
                </p14:cNvPr>
                <p14:cNvContentPartPr/>
                <p14:nvPr/>
              </p14:nvContentPartPr>
              <p14:xfrm>
                <a:off x="11204991" y="3371003"/>
                <a:ext cx="95760" cy="75960"/>
              </p14:xfrm>
            </p:contentPart>
          </mc:Choice>
          <mc:Fallback xmlns="">
            <p:pic>
              <p:nvPicPr>
                <p:cNvPr id="44" name="Ink 43">
                  <a:extLst>
                    <a:ext uri="{FF2B5EF4-FFF2-40B4-BE49-F238E27FC236}">
                      <a16:creationId xmlns:a16="http://schemas.microsoft.com/office/drawing/2014/main" id="{A25ACFC0-0810-4300-9847-FFF7B30B2109}"/>
                    </a:ext>
                  </a:extLst>
                </p:cNvPr>
                <p:cNvPicPr/>
                <p:nvPr/>
              </p:nvPicPr>
              <p:blipFill>
                <a:blip r:embed="rId69"/>
                <a:stretch>
                  <a:fillRect/>
                </a:stretch>
              </p:blipFill>
              <p:spPr>
                <a:xfrm>
                  <a:off x="11196351" y="3362363"/>
                  <a:ext cx="113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Ink 44">
                  <a:extLst>
                    <a:ext uri="{FF2B5EF4-FFF2-40B4-BE49-F238E27FC236}">
                      <a16:creationId xmlns:a16="http://schemas.microsoft.com/office/drawing/2014/main" id="{0671BBBB-5D00-42A6-804F-B5997514B7E4}"/>
                    </a:ext>
                  </a:extLst>
                </p14:cNvPr>
                <p14:cNvContentPartPr/>
                <p14:nvPr/>
              </p14:nvContentPartPr>
              <p14:xfrm>
                <a:off x="11346831" y="3333923"/>
                <a:ext cx="222840" cy="173160"/>
              </p14:xfrm>
            </p:contentPart>
          </mc:Choice>
          <mc:Fallback xmlns="">
            <p:pic>
              <p:nvPicPr>
                <p:cNvPr id="45" name="Ink 44">
                  <a:extLst>
                    <a:ext uri="{FF2B5EF4-FFF2-40B4-BE49-F238E27FC236}">
                      <a16:creationId xmlns:a16="http://schemas.microsoft.com/office/drawing/2014/main" id="{0671BBBB-5D00-42A6-804F-B5997514B7E4}"/>
                    </a:ext>
                  </a:extLst>
                </p:cNvPr>
                <p:cNvPicPr/>
                <p:nvPr/>
              </p:nvPicPr>
              <p:blipFill>
                <a:blip r:embed="rId71"/>
                <a:stretch>
                  <a:fillRect/>
                </a:stretch>
              </p:blipFill>
              <p:spPr>
                <a:xfrm>
                  <a:off x="11337831" y="3325283"/>
                  <a:ext cx="2404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79300BFC-204E-4067-923A-BFB1029E5E6C}"/>
                    </a:ext>
                  </a:extLst>
                </p14:cNvPr>
                <p14:cNvContentPartPr/>
                <p14:nvPr/>
              </p14:nvContentPartPr>
              <p14:xfrm>
                <a:off x="11573631" y="3522203"/>
                <a:ext cx="119880" cy="15840"/>
              </p14:xfrm>
            </p:contentPart>
          </mc:Choice>
          <mc:Fallback xmlns="">
            <p:pic>
              <p:nvPicPr>
                <p:cNvPr id="46" name="Ink 45">
                  <a:extLst>
                    <a:ext uri="{FF2B5EF4-FFF2-40B4-BE49-F238E27FC236}">
                      <a16:creationId xmlns:a16="http://schemas.microsoft.com/office/drawing/2014/main" id="{79300BFC-204E-4067-923A-BFB1029E5E6C}"/>
                    </a:ext>
                  </a:extLst>
                </p:cNvPr>
                <p:cNvPicPr/>
                <p:nvPr/>
              </p:nvPicPr>
              <p:blipFill>
                <a:blip r:embed="rId73"/>
                <a:stretch>
                  <a:fillRect/>
                </a:stretch>
              </p:blipFill>
              <p:spPr>
                <a:xfrm>
                  <a:off x="11564631" y="3513203"/>
                  <a:ext cx="137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78AA08D6-6661-4881-88BA-021E089AE62C}"/>
                    </a:ext>
                  </a:extLst>
                </p14:cNvPr>
                <p14:cNvContentPartPr/>
                <p14:nvPr/>
              </p14:nvContentPartPr>
              <p14:xfrm>
                <a:off x="11619351" y="3484763"/>
                <a:ext cx="48600" cy="149040"/>
              </p14:xfrm>
            </p:contentPart>
          </mc:Choice>
          <mc:Fallback xmlns="">
            <p:pic>
              <p:nvPicPr>
                <p:cNvPr id="47" name="Ink 46">
                  <a:extLst>
                    <a:ext uri="{FF2B5EF4-FFF2-40B4-BE49-F238E27FC236}">
                      <a16:creationId xmlns:a16="http://schemas.microsoft.com/office/drawing/2014/main" id="{78AA08D6-6661-4881-88BA-021E089AE62C}"/>
                    </a:ext>
                  </a:extLst>
                </p:cNvPr>
                <p:cNvPicPr/>
                <p:nvPr/>
              </p:nvPicPr>
              <p:blipFill>
                <a:blip r:embed="rId75"/>
                <a:stretch>
                  <a:fillRect/>
                </a:stretch>
              </p:blipFill>
              <p:spPr>
                <a:xfrm>
                  <a:off x="11610711" y="3475763"/>
                  <a:ext cx="66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Ink 47">
                  <a:extLst>
                    <a:ext uri="{FF2B5EF4-FFF2-40B4-BE49-F238E27FC236}">
                      <a16:creationId xmlns:a16="http://schemas.microsoft.com/office/drawing/2014/main" id="{CFBEEA4E-4AE0-4C0B-A5D5-816FA6B46397}"/>
                    </a:ext>
                  </a:extLst>
                </p14:cNvPr>
                <p14:cNvContentPartPr/>
                <p14:nvPr/>
              </p14:nvContentPartPr>
              <p14:xfrm>
                <a:off x="11242791" y="3665483"/>
                <a:ext cx="146520" cy="99000"/>
              </p14:xfrm>
            </p:contentPart>
          </mc:Choice>
          <mc:Fallback xmlns="">
            <p:pic>
              <p:nvPicPr>
                <p:cNvPr id="48" name="Ink 47">
                  <a:extLst>
                    <a:ext uri="{FF2B5EF4-FFF2-40B4-BE49-F238E27FC236}">
                      <a16:creationId xmlns:a16="http://schemas.microsoft.com/office/drawing/2014/main" id="{CFBEEA4E-4AE0-4C0B-A5D5-816FA6B46397}"/>
                    </a:ext>
                  </a:extLst>
                </p:cNvPr>
                <p:cNvPicPr/>
                <p:nvPr/>
              </p:nvPicPr>
              <p:blipFill>
                <a:blip r:embed="rId77"/>
                <a:stretch>
                  <a:fillRect/>
                </a:stretch>
              </p:blipFill>
              <p:spPr>
                <a:xfrm>
                  <a:off x="11234151" y="3656483"/>
                  <a:ext cx="164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Ink 48">
                  <a:extLst>
                    <a:ext uri="{FF2B5EF4-FFF2-40B4-BE49-F238E27FC236}">
                      <a16:creationId xmlns:a16="http://schemas.microsoft.com/office/drawing/2014/main" id="{EFE387F5-91F8-46A4-B1A8-FFC3B3E60F09}"/>
                    </a:ext>
                  </a:extLst>
                </p14:cNvPr>
                <p14:cNvContentPartPr/>
                <p14:nvPr/>
              </p14:nvContentPartPr>
              <p14:xfrm>
                <a:off x="11433591" y="3712643"/>
                <a:ext cx="148680" cy="105120"/>
              </p14:xfrm>
            </p:contentPart>
          </mc:Choice>
          <mc:Fallback xmlns="">
            <p:pic>
              <p:nvPicPr>
                <p:cNvPr id="49" name="Ink 48">
                  <a:extLst>
                    <a:ext uri="{FF2B5EF4-FFF2-40B4-BE49-F238E27FC236}">
                      <a16:creationId xmlns:a16="http://schemas.microsoft.com/office/drawing/2014/main" id="{EFE387F5-91F8-46A4-B1A8-FFC3B3E60F09}"/>
                    </a:ext>
                  </a:extLst>
                </p:cNvPr>
                <p:cNvPicPr/>
                <p:nvPr/>
              </p:nvPicPr>
              <p:blipFill>
                <a:blip r:embed="rId79"/>
                <a:stretch>
                  <a:fillRect/>
                </a:stretch>
              </p:blipFill>
              <p:spPr>
                <a:xfrm>
                  <a:off x="11424591" y="3704003"/>
                  <a:ext cx="166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2D3202A2-DA62-41A6-A594-963334B78ABC}"/>
                    </a:ext>
                  </a:extLst>
                </p14:cNvPr>
                <p14:cNvContentPartPr/>
                <p14:nvPr/>
              </p14:nvContentPartPr>
              <p14:xfrm>
                <a:off x="11597391" y="3796883"/>
                <a:ext cx="154440" cy="106920"/>
              </p14:xfrm>
            </p:contentPart>
          </mc:Choice>
          <mc:Fallback xmlns="">
            <p:pic>
              <p:nvPicPr>
                <p:cNvPr id="50" name="Ink 49">
                  <a:extLst>
                    <a:ext uri="{FF2B5EF4-FFF2-40B4-BE49-F238E27FC236}">
                      <a16:creationId xmlns:a16="http://schemas.microsoft.com/office/drawing/2014/main" id="{2D3202A2-DA62-41A6-A594-963334B78ABC}"/>
                    </a:ext>
                  </a:extLst>
                </p:cNvPr>
                <p:cNvPicPr/>
                <p:nvPr/>
              </p:nvPicPr>
              <p:blipFill>
                <a:blip r:embed="rId81"/>
                <a:stretch>
                  <a:fillRect/>
                </a:stretch>
              </p:blipFill>
              <p:spPr>
                <a:xfrm>
                  <a:off x="11588391" y="3787883"/>
                  <a:ext cx="1720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84A09D3B-90EB-4AA4-93D7-E90D5E0CE168}"/>
                    </a:ext>
                  </a:extLst>
                </p14:cNvPr>
                <p14:cNvContentPartPr/>
                <p14:nvPr/>
              </p14:nvContentPartPr>
              <p14:xfrm>
                <a:off x="11776671" y="3843683"/>
                <a:ext cx="104400" cy="110880"/>
              </p14:xfrm>
            </p:contentPart>
          </mc:Choice>
          <mc:Fallback xmlns="">
            <p:pic>
              <p:nvPicPr>
                <p:cNvPr id="51" name="Ink 50">
                  <a:extLst>
                    <a:ext uri="{FF2B5EF4-FFF2-40B4-BE49-F238E27FC236}">
                      <a16:creationId xmlns:a16="http://schemas.microsoft.com/office/drawing/2014/main" id="{84A09D3B-90EB-4AA4-93D7-E90D5E0CE168}"/>
                    </a:ext>
                  </a:extLst>
                </p:cNvPr>
                <p:cNvPicPr/>
                <p:nvPr/>
              </p:nvPicPr>
              <p:blipFill>
                <a:blip r:embed="rId83"/>
                <a:stretch>
                  <a:fillRect/>
                </a:stretch>
              </p:blipFill>
              <p:spPr>
                <a:xfrm>
                  <a:off x="11767671" y="3834683"/>
                  <a:ext cx="122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Ink 51">
                  <a:extLst>
                    <a:ext uri="{FF2B5EF4-FFF2-40B4-BE49-F238E27FC236}">
                      <a16:creationId xmlns:a16="http://schemas.microsoft.com/office/drawing/2014/main" id="{0298BC55-7715-40E7-B5B7-FFB9C0C69863}"/>
                    </a:ext>
                  </a:extLst>
                </p14:cNvPr>
                <p14:cNvContentPartPr/>
                <p14:nvPr/>
              </p14:nvContentPartPr>
              <p14:xfrm>
                <a:off x="11798271" y="3835403"/>
                <a:ext cx="59040" cy="156960"/>
              </p14:xfrm>
            </p:contentPart>
          </mc:Choice>
          <mc:Fallback xmlns="">
            <p:pic>
              <p:nvPicPr>
                <p:cNvPr id="52" name="Ink 51">
                  <a:extLst>
                    <a:ext uri="{FF2B5EF4-FFF2-40B4-BE49-F238E27FC236}">
                      <a16:creationId xmlns:a16="http://schemas.microsoft.com/office/drawing/2014/main" id="{0298BC55-7715-40E7-B5B7-FFB9C0C69863}"/>
                    </a:ext>
                  </a:extLst>
                </p:cNvPr>
                <p:cNvPicPr/>
                <p:nvPr/>
              </p:nvPicPr>
              <p:blipFill>
                <a:blip r:embed="rId85"/>
                <a:stretch>
                  <a:fillRect/>
                </a:stretch>
              </p:blipFill>
              <p:spPr>
                <a:xfrm>
                  <a:off x="11789631" y="3826763"/>
                  <a:ext cx="766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86B8DE16-C394-458E-B3FB-3FB9B4E98A04}"/>
                    </a:ext>
                  </a:extLst>
                </p14:cNvPr>
                <p14:cNvContentPartPr/>
                <p14:nvPr/>
              </p14:nvContentPartPr>
              <p14:xfrm>
                <a:off x="11826351" y="3694643"/>
                <a:ext cx="141840" cy="121320"/>
              </p14:xfrm>
            </p:contentPart>
          </mc:Choice>
          <mc:Fallback xmlns="">
            <p:pic>
              <p:nvPicPr>
                <p:cNvPr id="53" name="Ink 52">
                  <a:extLst>
                    <a:ext uri="{FF2B5EF4-FFF2-40B4-BE49-F238E27FC236}">
                      <a16:creationId xmlns:a16="http://schemas.microsoft.com/office/drawing/2014/main" id="{86B8DE16-C394-458E-B3FB-3FB9B4E98A04}"/>
                    </a:ext>
                  </a:extLst>
                </p:cNvPr>
                <p:cNvPicPr/>
                <p:nvPr/>
              </p:nvPicPr>
              <p:blipFill>
                <a:blip r:embed="rId87"/>
                <a:stretch>
                  <a:fillRect/>
                </a:stretch>
              </p:blipFill>
              <p:spPr>
                <a:xfrm>
                  <a:off x="11817711" y="3685643"/>
                  <a:ext cx="159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2A452567-96EE-40CD-A9E6-8627767BC526}"/>
                    </a:ext>
                  </a:extLst>
                </p14:cNvPr>
                <p14:cNvContentPartPr/>
                <p14:nvPr/>
              </p14:nvContentPartPr>
              <p14:xfrm>
                <a:off x="10163511" y="3352643"/>
                <a:ext cx="162720" cy="44280"/>
              </p14:xfrm>
            </p:contentPart>
          </mc:Choice>
          <mc:Fallback xmlns="">
            <p:pic>
              <p:nvPicPr>
                <p:cNvPr id="58" name="Ink 57">
                  <a:extLst>
                    <a:ext uri="{FF2B5EF4-FFF2-40B4-BE49-F238E27FC236}">
                      <a16:creationId xmlns:a16="http://schemas.microsoft.com/office/drawing/2014/main" id="{2A452567-96EE-40CD-A9E6-8627767BC526}"/>
                    </a:ext>
                  </a:extLst>
                </p:cNvPr>
                <p:cNvPicPr/>
                <p:nvPr/>
              </p:nvPicPr>
              <p:blipFill>
                <a:blip r:embed="rId89"/>
                <a:stretch>
                  <a:fillRect/>
                </a:stretch>
              </p:blipFill>
              <p:spPr>
                <a:xfrm>
                  <a:off x="10154871" y="3344003"/>
                  <a:ext cx="180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5740E0D4-FC69-4893-A709-3022A12B2F54}"/>
                    </a:ext>
                  </a:extLst>
                </p14:cNvPr>
                <p14:cNvContentPartPr/>
                <p14:nvPr/>
              </p14:nvContentPartPr>
              <p14:xfrm>
                <a:off x="10918791" y="3523283"/>
                <a:ext cx="173160" cy="48960"/>
              </p14:xfrm>
            </p:contentPart>
          </mc:Choice>
          <mc:Fallback xmlns="">
            <p:pic>
              <p:nvPicPr>
                <p:cNvPr id="60" name="Ink 59">
                  <a:extLst>
                    <a:ext uri="{FF2B5EF4-FFF2-40B4-BE49-F238E27FC236}">
                      <a16:creationId xmlns:a16="http://schemas.microsoft.com/office/drawing/2014/main" id="{5740E0D4-FC69-4893-A709-3022A12B2F54}"/>
                    </a:ext>
                  </a:extLst>
                </p:cNvPr>
                <p:cNvPicPr/>
                <p:nvPr/>
              </p:nvPicPr>
              <p:blipFill>
                <a:blip r:embed="rId91"/>
                <a:stretch>
                  <a:fillRect/>
                </a:stretch>
              </p:blipFill>
              <p:spPr>
                <a:xfrm>
                  <a:off x="10910151" y="3514643"/>
                  <a:ext cx="19080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8E6BC9C4-F97E-4318-9A64-ADBCAE4666EA}"/>
                    </a:ext>
                  </a:extLst>
                </p14:cNvPr>
                <p14:cNvContentPartPr/>
                <p14:nvPr/>
              </p14:nvContentPartPr>
              <p14:xfrm>
                <a:off x="11223711" y="3822083"/>
                <a:ext cx="227880" cy="48240"/>
              </p14:xfrm>
            </p:contentPart>
          </mc:Choice>
          <mc:Fallback xmlns="">
            <p:pic>
              <p:nvPicPr>
                <p:cNvPr id="61" name="Ink 60">
                  <a:extLst>
                    <a:ext uri="{FF2B5EF4-FFF2-40B4-BE49-F238E27FC236}">
                      <a16:creationId xmlns:a16="http://schemas.microsoft.com/office/drawing/2014/main" id="{8E6BC9C4-F97E-4318-9A64-ADBCAE4666EA}"/>
                    </a:ext>
                  </a:extLst>
                </p:cNvPr>
                <p:cNvPicPr/>
                <p:nvPr/>
              </p:nvPicPr>
              <p:blipFill>
                <a:blip r:embed="rId93"/>
                <a:stretch>
                  <a:fillRect/>
                </a:stretch>
              </p:blipFill>
              <p:spPr>
                <a:xfrm>
                  <a:off x="11214711" y="3813443"/>
                  <a:ext cx="245520" cy="6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255DFB06-CC3B-4A69-8415-2500B1DD7690}"/>
                  </a:ext>
                </a:extLst>
              </p14:cNvPr>
              <p14:cNvContentPartPr/>
              <p14:nvPr/>
            </p14:nvContentPartPr>
            <p14:xfrm>
              <a:off x="7368111" y="92483"/>
              <a:ext cx="2172240" cy="668160"/>
            </p14:xfrm>
          </p:contentPart>
        </mc:Choice>
        <mc:Fallback xmlns="">
          <p:pic>
            <p:nvPicPr>
              <p:cNvPr id="63" name="Ink 62">
                <a:extLst>
                  <a:ext uri="{FF2B5EF4-FFF2-40B4-BE49-F238E27FC236}">
                    <a16:creationId xmlns:a16="http://schemas.microsoft.com/office/drawing/2014/main" id="{255DFB06-CC3B-4A69-8415-2500B1DD7690}"/>
                  </a:ext>
                </a:extLst>
              </p:cNvPr>
              <p:cNvPicPr/>
              <p:nvPr/>
            </p:nvPicPr>
            <p:blipFill>
              <a:blip r:embed="rId95"/>
              <a:stretch>
                <a:fillRect/>
              </a:stretch>
            </p:blipFill>
            <p:spPr>
              <a:xfrm>
                <a:off x="7359471" y="83483"/>
                <a:ext cx="2189880" cy="685800"/>
              </a:xfrm>
              <a:prstGeom prst="rect">
                <a:avLst/>
              </a:prstGeom>
            </p:spPr>
          </p:pic>
        </mc:Fallback>
      </mc:AlternateContent>
      <p:grpSp>
        <p:nvGrpSpPr>
          <p:cNvPr id="82" name="Group 81">
            <a:extLst>
              <a:ext uri="{FF2B5EF4-FFF2-40B4-BE49-F238E27FC236}">
                <a16:creationId xmlns:a16="http://schemas.microsoft.com/office/drawing/2014/main" id="{075DF110-26BA-4E3A-ADA5-CFF5A54FF19A}"/>
              </a:ext>
            </a:extLst>
          </p:cNvPr>
          <p:cNvGrpSpPr/>
          <p:nvPr/>
        </p:nvGrpSpPr>
        <p:grpSpPr>
          <a:xfrm>
            <a:off x="5821911" y="1478483"/>
            <a:ext cx="3683160" cy="348840"/>
            <a:chOff x="5821911" y="1478483"/>
            <a:chExt cx="3683160" cy="348840"/>
          </a:xfrm>
        </p:grpSpPr>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40D619A4-CA77-4259-8A04-E5BF7F314528}"/>
                    </a:ext>
                  </a:extLst>
                </p14:cNvPr>
                <p14:cNvContentPartPr/>
                <p14:nvPr/>
              </p14:nvContentPartPr>
              <p14:xfrm>
                <a:off x="7461711" y="1554803"/>
                <a:ext cx="2043360" cy="177480"/>
              </p14:xfrm>
            </p:contentPart>
          </mc:Choice>
          <mc:Fallback xmlns="">
            <p:pic>
              <p:nvPicPr>
                <p:cNvPr id="64" name="Ink 63">
                  <a:extLst>
                    <a:ext uri="{FF2B5EF4-FFF2-40B4-BE49-F238E27FC236}">
                      <a16:creationId xmlns:a16="http://schemas.microsoft.com/office/drawing/2014/main" id="{40D619A4-CA77-4259-8A04-E5BF7F314528}"/>
                    </a:ext>
                  </a:extLst>
                </p:cNvPr>
                <p:cNvPicPr/>
                <p:nvPr/>
              </p:nvPicPr>
              <p:blipFill>
                <a:blip r:embed="rId97"/>
                <a:stretch>
                  <a:fillRect/>
                </a:stretch>
              </p:blipFill>
              <p:spPr>
                <a:xfrm>
                  <a:off x="7452711" y="1546163"/>
                  <a:ext cx="2061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CD075EB7-0D8E-41FA-A69A-8C76E0F54201}"/>
                    </a:ext>
                  </a:extLst>
                </p14:cNvPr>
                <p14:cNvContentPartPr/>
                <p14:nvPr/>
              </p14:nvContentPartPr>
              <p14:xfrm>
                <a:off x="7417071" y="1650203"/>
                <a:ext cx="1751400" cy="177120"/>
              </p14:xfrm>
            </p:contentPart>
          </mc:Choice>
          <mc:Fallback xmlns="">
            <p:pic>
              <p:nvPicPr>
                <p:cNvPr id="65" name="Ink 64">
                  <a:extLst>
                    <a:ext uri="{FF2B5EF4-FFF2-40B4-BE49-F238E27FC236}">
                      <a16:creationId xmlns:a16="http://schemas.microsoft.com/office/drawing/2014/main" id="{CD075EB7-0D8E-41FA-A69A-8C76E0F54201}"/>
                    </a:ext>
                  </a:extLst>
                </p:cNvPr>
                <p:cNvPicPr/>
                <p:nvPr/>
              </p:nvPicPr>
              <p:blipFill>
                <a:blip r:embed="rId99"/>
                <a:stretch>
                  <a:fillRect/>
                </a:stretch>
              </p:blipFill>
              <p:spPr>
                <a:xfrm>
                  <a:off x="7408071" y="1641563"/>
                  <a:ext cx="17690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F97BD633-743E-491E-9B52-A77D99C26D77}"/>
                    </a:ext>
                  </a:extLst>
                </p14:cNvPr>
                <p14:cNvContentPartPr/>
                <p14:nvPr/>
              </p14:nvContentPartPr>
              <p14:xfrm>
                <a:off x="5821911" y="1478483"/>
                <a:ext cx="300600" cy="287640"/>
              </p14:xfrm>
            </p:contentPart>
          </mc:Choice>
          <mc:Fallback xmlns="">
            <p:pic>
              <p:nvPicPr>
                <p:cNvPr id="67" name="Ink 66">
                  <a:extLst>
                    <a:ext uri="{FF2B5EF4-FFF2-40B4-BE49-F238E27FC236}">
                      <a16:creationId xmlns:a16="http://schemas.microsoft.com/office/drawing/2014/main" id="{F97BD633-743E-491E-9B52-A77D99C26D77}"/>
                    </a:ext>
                  </a:extLst>
                </p:cNvPr>
                <p:cNvPicPr/>
                <p:nvPr/>
              </p:nvPicPr>
              <p:blipFill>
                <a:blip r:embed="rId101"/>
                <a:stretch>
                  <a:fillRect/>
                </a:stretch>
              </p:blipFill>
              <p:spPr>
                <a:xfrm>
                  <a:off x="5812911" y="1469843"/>
                  <a:ext cx="3182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DBB4A9C2-AC3C-4D94-9F9E-35DC93D00C9D}"/>
                    </a:ext>
                  </a:extLst>
                </p14:cNvPr>
                <p14:cNvContentPartPr/>
                <p14:nvPr/>
              </p14:nvContentPartPr>
              <p14:xfrm>
                <a:off x="6187671" y="1679003"/>
                <a:ext cx="360" cy="360"/>
              </p14:xfrm>
            </p:contentPart>
          </mc:Choice>
          <mc:Fallback xmlns="">
            <p:pic>
              <p:nvPicPr>
                <p:cNvPr id="68" name="Ink 67">
                  <a:extLst>
                    <a:ext uri="{FF2B5EF4-FFF2-40B4-BE49-F238E27FC236}">
                      <a16:creationId xmlns:a16="http://schemas.microsoft.com/office/drawing/2014/main" id="{DBB4A9C2-AC3C-4D94-9F9E-35DC93D00C9D}"/>
                    </a:ext>
                  </a:extLst>
                </p:cNvPr>
                <p:cNvPicPr/>
                <p:nvPr/>
              </p:nvPicPr>
              <p:blipFill>
                <a:blip r:embed="rId103"/>
                <a:stretch>
                  <a:fillRect/>
                </a:stretch>
              </p:blipFill>
              <p:spPr>
                <a:xfrm>
                  <a:off x="6179031" y="16700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48997F1F-34CE-47F0-AFA4-53C8B2BB6FB5}"/>
                    </a:ext>
                  </a:extLst>
                </p14:cNvPr>
                <p14:cNvContentPartPr/>
                <p14:nvPr/>
              </p14:nvContentPartPr>
              <p14:xfrm>
                <a:off x="6260031" y="1538963"/>
                <a:ext cx="291600" cy="185760"/>
              </p14:xfrm>
            </p:contentPart>
          </mc:Choice>
          <mc:Fallback xmlns="">
            <p:pic>
              <p:nvPicPr>
                <p:cNvPr id="69" name="Ink 68">
                  <a:extLst>
                    <a:ext uri="{FF2B5EF4-FFF2-40B4-BE49-F238E27FC236}">
                      <a16:creationId xmlns:a16="http://schemas.microsoft.com/office/drawing/2014/main" id="{48997F1F-34CE-47F0-AFA4-53C8B2BB6FB5}"/>
                    </a:ext>
                  </a:extLst>
                </p:cNvPr>
                <p:cNvPicPr/>
                <p:nvPr/>
              </p:nvPicPr>
              <p:blipFill>
                <a:blip r:embed="rId105"/>
                <a:stretch>
                  <a:fillRect/>
                </a:stretch>
              </p:blipFill>
              <p:spPr>
                <a:xfrm>
                  <a:off x="6251031" y="1530323"/>
                  <a:ext cx="309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B2D722DC-4443-4DF4-818A-F2DAD70FD389}"/>
                    </a:ext>
                  </a:extLst>
                </p14:cNvPr>
                <p14:cNvContentPartPr/>
                <p14:nvPr/>
              </p14:nvContentPartPr>
              <p14:xfrm>
                <a:off x="6445791" y="1581443"/>
                <a:ext cx="36000" cy="9720"/>
              </p14:xfrm>
            </p:contentPart>
          </mc:Choice>
          <mc:Fallback xmlns="">
            <p:pic>
              <p:nvPicPr>
                <p:cNvPr id="70" name="Ink 69">
                  <a:extLst>
                    <a:ext uri="{FF2B5EF4-FFF2-40B4-BE49-F238E27FC236}">
                      <a16:creationId xmlns:a16="http://schemas.microsoft.com/office/drawing/2014/main" id="{B2D722DC-4443-4DF4-818A-F2DAD70FD389}"/>
                    </a:ext>
                  </a:extLst>
                </p:cNvPr>
                <p:cNvPicPr/>
                <p:nvPr/>
              </p:nvPicPr>
              <p:blipFill>
                <a:blip r:embed="rId107"/>
                <a:stretch>
                  <a:fillRect/>
                </a:stretch>
              </p:blipFill>
              <p:spPr>
                <a:xfrm>
                  <a:off x="6436791" y="1572803"/>
                  <a:ext cx="53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A1728E0F-40AE-4821-BF58-39DE4DAD35A6}"/>
                    </a:ext>
                  </a:extLst>
                </p14:cNvPr>
                <p14:cNvContentPartPr/>
                <p14:nvPr/>
              </p14:nvContentPartPr>
              <p14:xfrm>
                <a:off x="6640551" y="1598363"/>
                <a:ext cx="265680" cy="114840"/>
              </p14:xfrm>
            </p:contentPart>
          </mc:Choice>
          <mc:Fallback xmlns="">
            <p:pic>
              <p:nvPicPr>
                <p:cNvPr id="72" name="Ink 71">
                  <a:extLst>
                    <a:ext uri="{FF2B5EF4-FFF2-40B4-BE49-F238E27FC236}">
                      <a16:creationId xmlns:a16="http://schemas.microsoft.com/office/drawing/2014/main" id="{A1728E0F-40AE-4821-BF58-39DE4DAD35A6}"/>
                    </a:ext>
                  </a:extLst>
                </p:cNvPr>
                <p:cNvPicPr/>
                <p:nvPr/>
              </p:nvPicPr>
              <p:blipFill>
                <a:blip r:embed="rId109"/>
                <a:stretch>
                  <a:fillRect/>
                </a:stretch>
              </p:blipFill>
              <p:spPr>
                <a:xfrm>
                  <a:off x="6631911" y="1589363"/>
                  <a:ext cx="283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56A42055-8E9E-4AE8-B685-25658D593134}"/>
                    </a:ext>
                  </a:extLst>
                </p14:cNvPr>
                <p14:cNvContentPartPr/>
                <p14:nvPr/>
              </p14:nvContentPartPr>
              <p14:xfrm>
                <a:off x="6902271" y="1595123"/>
                <a:ext cx="288000" cy="163800"/>
              </p14:xfrm>
            </p:contentPart>
          </mc:Choice>
          <mc:Fallback xmlns="">
            <p:pic>
              <p:nvPicPr>
                <p:cNvPr id="73" name="Ink 72">
                  <a:extLst>
                    <a:ext uri="{FF2B5EF4-FFF2-40B4-BE49-F238E27FC236}">
                      <a16:creationId xmlns:a16="http://schemas.microsoft.com/office/drawing/2014/main" id="{56A42055-8E9E-4AE8-B685-25658D593134}"/>
                    </a:ext>
                  </a:extLst>
                </p:cNvPr>
                <p:cNvPicPr/>
                <p:nvPr/>
              </p:nvPicPr>
              <p:blipFill>
                <a:blip r:embed="rId111"/>
                <a:stretch>
                  <a:fillRect/>
                </a:stretch>
              </p:blipFill>
              <p:spPr>
                <a:xfrm>
                  <a:off x="6893631" y="1586123"/>
                  <a:ext cx="305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Ink 73">
                  <a:extLst>
                    <a:ext uri="{FF2B5EF4-FFF2-40B4-BE49-F238E27FC236}">
                      <a16:creationId xmlns:a16="http://schemas.microsoft.com/office/drawing/2014/main" id="{5154A390-5BBC-47CB-A953-581A5B0EFE10}"/>
                    </a:ext>
                  </a:extLst>
                </p14:cNvPr>
                <p14:cNvContentPartPr/>
                <p14:nvPr/>
              </p14:nvContentPartPr>
              <p14:xfrm>
                <a:off x="7660791" y="1615643"/>
                <a:ext cx="116640" cy="80640"/>
              </p14:xfrm>
            </p:contentPart>
          </mc:Choice>
          <mc:Fallback xmlns="">
            <p:pic>
              <p:nvPicPr>
                <p:cNvPr id="74" name="Ink 73">
                  <a:extLst>
                    <a:ext uri="{FF2B5EF4-FFF2-40B4-BE49-F238E27FC236}">
                      <a16:creationId xmlns:a16="http://schemas.microsoft.com/office/drawing/2014/main" id="{5154A390-5BBC-47CB-A953-581A5B0EFE10}"/>
                    </a:ext>
                  </a:extLst>
                </p:cNvPr>
                <p:cNvPicPr/>
                <p:nvPr/>
              </p:nvPicPr>
              <p:blipFill>
                <a:blip r:embed="rId113"/>
                <a:stretch>
                  <a:fillRect/>
                </a:stretch>
              </p:blipFill>
              <p:spPr>
                <a:xfrm>
                  <a:off x="7651791" y="1606643"/>
                  <a:ext cx="134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0D595838-008E-478B-9558-D00EC2B2AD71}"/>
                    </a:ext>
                  </a:extLst>
                </p14:cNvPr>
                <p14:cNvContentPartPr/>
                <p14:nvPr/>
              </p14:nvContentPartPr>
              <p14:xfrm>
                <a:off x="7937991" y="1653443"/>
                <a:ext cx="61920" cy="83160"/>
              </p14:xfrm>
            </p:contentPart>
          </mc:Choice>
          <mc:Fallback xmlns="">
            <p:pic>
              <p:nvPicPr>
                <p:cNvPr id="76" name="Ink 75">
                  <a:extLst>
                    <a:ext uri="{FF2B5EF4-FFF2-40B4-BE49-F238E27FC236}">
                      <a16:creationId xmlns:a16="http://schemas.microsoft.com/office/drawing/2014/main" id="{0D595838-008E-478B-9558-D00EC2B2AD71}"/>
                    </a:ext>
                  </a:extLst>
                </p:cNvPr>
                <p:cNvPicPr/>
                <p:nvPr/>
              </p:nvPicPr>
              <p:blipFill>
                <a:blip r:embed="rId115"/>
                <a:stretch>
                  <a:fillRect/>
                </a:stretch>
              </p:blipFill>
              <p:spPr>
                <a:xfrm>
                  <a:off x="7929351" y="1644803"/>
                  <a:ext cx="79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a16="http://schemas.microsoft.com/office/drawing/2014/main" id="{FE3E9601-F5E1-4459-9ADD-EBC60F645A05}"/>
                    </a:ext>
                  </a:extLst>
                </p14:cNvPr>
                <p14:cNvContentPartPr/>
                <p14:nvPr/>
              </p14:nvContentPartPr>
              <p14:xfrm>
                <a:off x="8032311" y="1718243"/>
                <a:ext cx="9360" cy="45720"/>
              </p14:xfrm>
            </p:contentPart>
          </mc:Choice>
          <mc:Fallback xmlns="">
            <p:pic>
              <p:nvPicPr>
                <p:cNvPr id="77" name="Ink 76">
                  <a:extLst>
                    <a:ext uri="{FF2B5EF4-FFF2-40B4-BE49-F238E27FC236}">
                      <a16:creationId xmlns:a16="http://schemas.microsoft.com/office/drawing/2014/main" id="{FE3E9601-F5E1-4459-9ADD-EBC60F645A05}"/>
                    </a:ext>
                  </a:extLst>
                </p:cNvPr>
                <p:cNvPicPr/>
                <p:nvPr/>
              </p:nvPicPr>
              <p:blipFill>
                <a:blip r:embed="rId117"/>
                <a:stretch>
                  <a:fillRect/>
                </a:stretch>
              </p:blipFill>
              <p:spPr>
                <a:xfrm>
                  <a:off x="8023311" y="1709243"/>
                  <a:ext cx="27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Ink 77">
                  <a:extLst>
                    <a:ext uri="{FF2B5EF4-FFF2-40B4-BE49-F238E27FC236}">
                      <a16:creationId xmlns:a16="http://schemas.microsoft.com/office/drawing/2014/main" id="{DC82F9B2-7461-4AE4-A4D1-0E49EBBA821F}"/>
                    </a:ext>
                  </a:extLst>
                </p14:cNvPr>
                <p14:cNvContentPartPr/>
                <p14:nvPr/>
              </p14:nvContentPartPr>
              <p14:xfrm>
                <a:off x="8111511" y="1680803"/>
                <a:ext cx="108000" cy="87480"/>
              </p14:xfrm>
            </p:contentPart>
          </mc:Choice>
          <mc:Fallback xmlns="">
            <p:pic>
              <p:nvPicPr>
                <p:cNvPr id="78" name="Ink 77">
                  <a:extLst>
                    <a:ext uri="{FF2B5EF4-FFF2-40B4-BE49-F238E27FC236}">
                      <a16:creationId xmlns:a16="http://schemas.microsoft.com/office/drawing/2014/main" id="{DC82F9B2-7461-4AE4-A4D1-0E49EBBA821F}"/>
                    </a:ext>
                  </a:extLst>
                </p:cNvPr>
                <p:cNvPicPr/>
                <p:nvPr/>
              </p:nvPicPr>
              <p:blipFill>
                <a:blip r:embed="rId119"/>
                <a:stretch>
                  <a:fillRect/>
                </a:stretch>
              </p:blipFill>
              <p:spPr>
                <a:xfrm>
                  <a:off x="8102511" y="1672163"/>
                  <a:ext cx="12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Ink 78">
                  <a:extLst>
                    <a:ext uri="{FF2B5EF4-FFF2-40B4-BE49-F238E27FC236}">
                      <a16:creationId xmlns:a16="http://schemas.microsoft.com/office/drawing/2014/main" id="{677D9FBC-8C83-4D9D-889C-3A7DB3138BFB}"/>
                    </a:ext>
                  </a:extLst>
                </p14:cNvPr>
                <p14:cNvContentPartPr/>
                <p14:nvPr/>
              </p14:nvContentPartPr>
              <p14:xfrm>
                <a:off x="8250471" y="1692323"/>
                <a:ext cx="72000" cy="77040"/>
              </p14:xfrm>
            </p:contentPart>
          </mc:Choice>
          <mc:Fallback xmlns="">
            <p:pic>
              <p:nvPicPr>
                <p:cNvPr id="79" name="Ink 78">
                  <a:extLst>
                    <a:ext uri="{FF2B5EF4-FFF2-40B4-BE49-F238E27FC236}">
                      <a16:creationId xmlns:a16="http://schemas.microsoft.com/office/drawing/2014/main" id="{677D9FBC-8C83-4D9D-889C-3A7DB3138BFB}"/>
                    </a:ext>
                  </a:extLst>
                </p:cNvPr>
                <p:cNvPicPr/>
                <p:nvPr/>
              </p:nvPicPr>
              <p:blipFill>
                <a:blip r:embed="rId121"/>
                <a:stretch>
                  <a:fillRect/>
                </a:stretch>
              </p:blipFill>
              <p:spPr>
                <a:xfrm>
                  <a:off x="8241831" y="1683323"/>
                  <a:ext cx="896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E34C851D-9E36-4020-9F7F-64722996D2F2}"/>
                    </a:ext>
                  </a:extLst>
                </p14:cNvPr>
                <p14:cNvContentPartPr/>
                <p14:nvPr/>
              </p14:nvContentPartPr>
              <p14:xfrm>
                <a:off x="7558551" y="1781603"/>
                <a:ext cx="162720" cy="22320"/>
              </p14:xfrm>
            </p:contentPart>
          </mc:Choice>
          <mc:Fallback xmlns="">
            <p:pic>
              <p:nvPicPr>
                <p:cNvPr id="81" name="Ink 80">
                  <a:extLst>
                    <a:ext uri="{FF2B5EF4-FFF2-40B4-BE49-F238E27FC236}">
                      <a16:creationId xmlns:a16="http://schemas.microsoft.com/office/drawing/2014/main" id="{E34C851D-9E36-4020-9F7F-64722996D2F2}"/>
                    </a:ext>
                  </a:extLst>
                </p:cNvPr>
                <p:cNvPicPr/>
                <p:nvPr/>
              </p:nvPicPr>
              <p:blipFill>
                <a:blip r:embed="rId123"/>
                <a:stretch>
                  <a:fillRect/>
                </a:stretch>
              </p:blipFill>
              <p:spPr>
                <a:xfrm>
                  <a:off x="7549551" y="1772603"/>
                  <a:ext cx="180360" cy="39960"/>
                </a:xfrm>
                <a:prstGeom prst="rect">
                  <a:avLst/>
                </a:prstGeom>
              </p:spPr>
            </p:pic>
          </mc:Fallback>
        </mc:AlternateContent>
      </p:grpSp>
    </p:spTree>
    <p:extLst>
      <p:ext uri="{BB962C8B-B14F-4D97-AF65-F5344CB8AC3E}">
        <p14:creationId xmlns:p14="http://schemas.microsoft.com/office/powerpoint/2010/main" val="1734510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Variance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Variance is how our model prediction varies for a given data point</a:t>
            </a:r>
          </a:p>
          <a:p>
            <a:pPr marL="0" indent="0">
              <a:buNone/>
            </a:pPr>
            <a:endParaRPr lang="en-US" dirty="0"/>
          </a:p>
          <a:p>
            <a:pPr lvl="1"/>
            <a:r>
              <a:rPr lang="en-US" dirty="0"/>
              <a:t>Model with high variance pays a lot of attention to training data and does not generalize on the test data -&gt; </a:t>
            </a:r>
            <a:r>
              <a:rPr lang="en-US" b="1" dirty="0"/>
              <a:t>Overfit model</a:t>
            </a:r>
          </a:p>
          <a:p>
            <a:pPr lvl="1"/>
            <a:r>
              <a:rPr lang="en-US" dirty="0"/>
              <a:t>Such models perform very well on training data but have high error rates on test data.</a:t>
            </a:r>
          </a:p>
          <a:p>
            <a:pPr marL="457200" lvl="1" indent="0">
              <a:buNone/>
            </a:pPr>
            <a:endParaRPr lang="en-US" b="1" dirty="0">
              <a:highlight>
                <a:srgbClr val="00FFFF"/>
              </a:highlight>
            </a:endParaRPr>
          </a:p>
          <a:p>
            <a:pPr marL="457200" lvl="1" indent="0">
              <a:buNone/>
            </a:pPr>
            <a:endParaRPr lang="en-US" b="1" dirty="0">
              <a:highlight>
                <a:srgbClr val="00FFFF"/>
              </a:highlight>
            </a:endParaRPr>
          </a:p>
          <a:p>
            <a:pPr marL="457200" lvl="1" indent="0">
              <a:buNone/>
            </a:pPr>
            <a:r>
              <a:rPr lang="en-US" b="1" dirty="0">
                <a:highlight>
                  <a:srgbClr val="00FFFF"/>
                </a:highlight>
              </a:rPr>
              <a:t>Complex model = High variance = high test error</a:t>
            </a:r>
          </a:p>
        </p:txBody>
      </p:sp>
    </p:spTree>
    <p:extLst>
      <p:ext uri="{BB962C8B-B14F-4D97-AF65-F5344CB8AC3E}">
        <p14:creationId xmlns:p14="http://schemas.microsoft.com/office/powerpoint/2010/main" val="140784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Example of </a:t>
            </a:r>
            <a:r>
              <a:rPr lang="en-US" sz="4000" dirty="0">
                <a:solidFill>
                  <a:srgbClr val="FFFFFF"/>
                </a:solidFill>
              </a:rPr>
              <a:t>under</a:t>
            </a:r>
            <a:r>
              <a:rPr lang="en-US" sz="4000" kern="1200" dirty="0">
                <a:solidFill>
                  <a:srgbClr val="FFFFFF"/>
                </a:solidFill>
                <a:latin typeface="+mj-lt"/>
                <a:ea typeface="+mj-ea"/>
                <a:cs typeface="+mj-cs"/>
              </a:rPr>
              <a:t>fitting and high bias</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C4BA9E0-B325-40F5-A4B3-D944419DE46D}"/>
              </a:ext>
            </a:extLst>
          </p:cNvPr>
          <p:cNvPicPr>
            <a:picLocks noChangeAspect="1"/>
          </p:cNvPicPr>
          <p:nvPr/>
        </p:nvPicPr>
        <p:blipFill rotWithShape="1">
          <a:blip r:embed="rId3"/>
          <a:srcRect l="4474" t="7464" r="8063" b="29055"/>
          <a:stretch/>
        </p:blipFill>
        <p:spPr>
          <a:xfrm>
            <a:off x="764265" y="1865255"/>
            <a:ext cx="10663466" cy="4351338"/>
          </a:xfrm>
          <a:prstGeom prst="rect">
            <a:avLst/>
          </a:prstGeom>
        </p:spPr>
      </p:pic>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210A3226-AD47-4660-A2F3-F7DF042EC23D}"/>
                  </a:ext>
                </a:extLst>
              </p14:cNvPr>
              <p14:cNvContentPartPr/>
              <p14:nvPr/>
            </p14:nvContentPartPr>
            <p14:xfrm>
              <a:off x="3880431" y="6122483"/>
              <a:ext cx="375480" cy="12240"/>
            </p14:xfrm>
          </p:contentPart>
        </mc:Choice>
        <mc:Fallback xmlns="">
          <p:pic>
            <p:nvPicPr>
              <p:cNvPr id="38" name="Ink 37">
                <a:extLst>
                  <a:ext uri="{FF2B5EF4-FFF2-40B4-BE49-F238E27FC236}">
                    <a16:creationId xmlns:a16="http://schemas.microsoft.com/office/drawing/2014/main" id="{210A3226-AD47-4660-A2F3-F7DF042EC23D}"/>
                  </a:ext>
                </a:extLst>
              </p:cNvPr>
              <p:cNvPicPr/>
              <p:nvPr/>
            </p:nvPicPr>
            <p:blipFill>
              <a:blip r:embed="rId5"/>
              <a:stretch>
                <a:fillRect/>
              </a:stretch>
            </p:blipFill>
            <p:spPr>
              <a:xfrm>
                <a:off x="3871431" y="6113483"/>
                <a:ext cx="393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a:extLst>
                  <a:ext uri="{FF2B5EF4-FFF2-40B4-BE49-F238E27FC236}">
                    <a16:creationId xmlns:a16="http://schemas.microsoft.com/office/drawing/2014/main" id="{8294BB2C-86D8-4EE9-BE94-FD254DC527B8}"/>
                  </a:ext>
                </a:extLst>
              </p14:cNvPr>
              <p14:cNvContentPartPr/>
              <p14:nvPr/>
            </p14:nvContentPartPr>
            <p14:xfrm>
              <a:off x="3740391" y="5625323"/>
              <a:ext cx="591480" cy="614520"/>
            </p14:xfrm>
          </p:contentPart>
        </mc:Choice>
        <mc:Fallback xmlns="">
          <p:pic>
            <p:nvPicPr>
              <p:cNvPr id="39" name="Ink 38">
                <a:extLst>
                  <a:ext uri="{FF2B5EF4-FFF2-40B4-BE49-F238E27FC236}">
                    <a16:creationId xmlns:a16="http://schemas.microsoft.com/office/drawing/2014/main" id="{8294BB2C-86D8-4EE9-BE94-FD254DC527B8}"/>
                  </a:ext>
                </a:extLst>
              </p:cNvPr>
              <p:cNvPicPr/>
              <p:nvPr/>
            </p:nvPicPr>
            <p:blipFill>
              <a:blip r:embed="rId7"/>
              <a:stretch>
                <a:fillRect/>
              </a:stretch>
            </p:blipFill>
            <p:spPr>
              <a:xfrm>
                <a:off x="3731391" y="5616683"/>
                <a:ext cx="60912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97020A8E-F3EA-4AA8-88CB-82053794FAE8}"/>
                  </a:ext>
                </a:extLst>
              </p14:cNvPr>
              <p14:cNvContentPartPr/>
              <p14:nvPr/>
            </p14:nvContentPartPr>
            <p14:xfrm>
              <a:off x="9910071" y="5534963"/>
              <a:ext cx="517680" cy="631080"/>
            </p14:xfrm>
          </p:contentPart>
        </mc:Choice>
        <mc:Fallback xmlns="">
          <p:pic>
            <p:nvPicPr>
              <p:cNvPr id="40" name="Ink 39">
                <a:extLst>
                  <a:ext uri="{FF2B5EF4-FFF2-40B4-BE49-F238E27FC236}">
                    <a16:creationId xmlns:a16="http://schemas.microsoft.com/office/drawing/2014/main" id="{97020A8E-F3EA-4AA8-88CB-82053794FAE8}"/>
                  </a:ext>
                </a:extLst>
              </p:cNvPr>
              <p:cNvPicPr/>
              <p:nvPr/>
            </p:nvPicPr>
            <p:blipFill>
              <a:blip r:embed="rId9"/>
              <a:stretch>
                <a:fillRect/>
              </a:stretch>
            </p:blipFill>
            <p:spPr>
              <a:xfrm>
                <a:off x="9901071" y="5525963"/>
                <a:ext cx="535320" cy="64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3B089683-E922-4201-BCEB-06D78F88FB1F}"/>
                  </a:ext>
                </a:extLst>
              </p14:cNvPr>
              <p14:cNvContentPartPr/>
              <p14:nvPr/>
            </p14:nvContentPartPr>
            <p14:xfrm>
              <a:off x="3794031" y="4762043"/>
              <a:ext cx="471600" cy="578160"/>
            </p14:xfrm>
          </p:contentPart>
        </mc:Choice>
        <mc:Fallback xmlns="">
          <p:pic>
            <p:nvPicPr>
              <p:cNvPr id="41" name="Ink 40">
                <a:extLst>
                  <a:ext uri="{FF2B5EF4-FFF2-40B4-BE49-F238E27FC236}">
                    <a16:creationId xmlns:a16="http://schemas.microsoft.com/office/drawing/2014/main" id="{3B089683-E922-4201-BCEB-06D78F88FB1F}"/>
                  </a:ext>
                </a:extLst>
              </p:cNvPr>
              <p:cNvPicPr/>
              <p:nvPr/>
            </p:nvPicPr>
            <p:blipFill>
              <a:blip r:embed="rId11"/>
              <a:stretch>
                <a:fillRect/>
              </a:stretch>
            </p:blipFill>
            <p:spPr>
              <a:xfrm>
                <a:off x="3785031" y="4753403"/>
                <a:ext cx="48924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2" name="Ink 41">
                <a:extLst>
                  <a:ext uri="{FF2B5EF4-FFF2-40B4-BE49-F238E27FC236}">
                    <a16:creationId xmlns:a16="http://schemas.microsoft.com/office/drawing/2014/main" id="{F5683FB8-DD4B-4726-8CBD-2C139CF07E43}"/>
                  </a:ext>
                </a:extLst>
              </p14:cNvPr>
              <p14:cNvContentPartPr/>
              <p14:nvPr/>
            </p14:nvContentPartPr>
            <p14:xfrm>
              <a:off x="9865791" y="4744403"/>
              <a:ext cx="524880" cy="536040"/>
            </p14:xfrm>
          </p:contentPart>
        </mc:Choice>
        <mc:Fallback xmlns="">
          <p:pic>
            <p:nvPicPr>
              <p:cNvPr id="42" name="Ink 41">
                <a:extLst>
                  <a:ext uri="{FF2B5EF4-FFF2-40B4-BE49-F238E27FC236}">
                    <a16:creationId xmlns:a16="http://schemas.microsoft.com/office/drawing/2014/main" id="{F5683FB8-DD4B-4726-8CBD-2C139CF07E43}"/>
                  </a:ext>
                </a:extLst>
              </p:cNvPr>
              <p:cNvPicPr/>
              <p:nvPr/>
            </p:nvPicPr>
            <p:blipFill>
              <a:blip r:embed="rId13"/>
              <a:stretch>
                <a:fillRect/>
              </a:stretch>
            </p:blipFill>
            <p:spPr>
              <a:xfrm>
                <a:off x="9856791" y="4735403"/>
                <a:ext cx="54252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3" name="Ink 42">
                <a:extLst>
                  <a:ext uri="{FF2B5EF4-FFF2-40B4-BE49-F238E27FC236}">
                    <a16:creationId xmlns:a16="http://schemas.microsoft.com/office/drawing/2014/main" id="{32D81DBF-4AED-4151-83FD-A297FAC3785B}"/>
                  </a:ext>
                </a:extLst>
              </p14:cNvPr>
              <p14:cNvContentPartPr/>
              <p14:nvPr/>
            </p14:nvContentPartPr>
            <p14:xfrm>
              <a:off x="4398831" y="5876963"/>
              <a:ext cx="219960" cy="192240"/>
            </p14:xfrm>
          </p:contentPart>
        </mc:Choice>
        <mc:Fallback xmlns="">
          <p:pic>
            <p:nvPicPr>
              <p:cNvPr id="43" name="Ink 42">
                <a:extLst>
                  <a:ext uri="{FF2B5EF4-FFF2-40B4-BE49-F238E27FC236}">
                    <a16:creationId xmlns:a16="http://schemas.microsoft.com/office/drawing/2014/main" id="{32D81DBF-4AED-4151-83FD-A297FAC3785B}"/>
                  </a:ext>
                </a:extLst>
              </p:cNvPr>
              <p:cNvPicPr/>
              <p:nvPr/>
            </p:nvPicPr>
            <p:blipFill>
              <a:blip r:embed="rId15"/>
              <a:stretch>
                <a:fillRect/>
              </a:stretch>
            </p:blipFill>
            <p:spPr>
              <a:xfrm>
                <a:off x="4389831" y="5867963"/>
                <a:ext cx="2376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3F427678-35C3-4603-B5E4-9663BF39B6AB}"/>
                  </a:ext>
                </a:extLst>
              </p14:cNvPr>
              <p14:cNvContentPartPr/>
              <p14:nvPr/>
            </p14:nvContentPartPr>
            <p14:xfrm>
              <a:off x="10443591" y="5856803"/>
              <a:ext cx="235440" cy="118800"/>
            </p14:xfrm>
          </p:contentPart>
        </mc:Choice>
        <mc:Fallback xmlns="">
          <p:pic>
            <p:nvPicPr>
              <p:cNvPr id="44" name="Ink 43">
                <a:extLst>
                  <a:ext uri="{FF2B5EF4-FFF2-40B4-BE49-F238E27FC236}">
                    <a16:creationId xmlns:a16="http://schemas.microsoft.com/office/drawing/2014/main" id="{3F427678-35C3-4603-B5E4-9663BF39B6AB}"/>
                  </a:ext>
                </a:extLst>
              </p:cNvPr>
              <p:cNvPicPr/>
              <p:nvPr/>
            </p:nvPicPr>
            <p:blipFill>
              <a:blip r:embed="rId17"/>
              <a:stretch>
                <a:fillRect/>
              </a:stretch>
            </p:blipFill>
            <p:spPr>
              <a:xfrm>
                <a:off x="10434951" y="5847803"/>
                <a:ext cx="25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a:extLst>
                  <a:ext uri="{FF2B5EF4-FFF2-40B4-BE49-F238E27FC236}">
                    <a16:creationId xmlns:a16="http://schemas.microsoft.com/office/drawing/2014/main" id="{15B63B31-3D51-49D2-8D46-25DAE1FE4F55}"/>
                  </a:ext>
                </a:extLst>
              </p14:cNvPr>
              <p14:cNvContentPartPr/>
              <p14:nvPr/>
            </p14:nvContentPartPr>
            <p14:xfrm>
              <a:off x="3761631" y="5376563"/>
              <a:ext cx="312480" cy="11160"/>
            </p14:xfrm>
          </p:contentPart>
        </mc:Choice>
        <mc:Fallback xmlns="">
          <p:pic>
            <p:nvPicPr>
              <p:cNvPr id="45" name="Ink 44">
                <a:extLst>
                  <a:ext uri="{FF2B5EF4-FFF2-40B4-BE49-F238E27FC236}">
                    <a16:creationId xmlns:a16="http://schemas.microsoft.com/office/drawing/2014/main" id="{15B63B31-3D51-49D2-8D46-25DAE1FE4F55}"/>
                  </a:ext>
                </a:extLst>
              </p:cNvPr>
              <p:cNvPicPr/>
              <p:nvPr/>
            </p:nvPicPr>
            <p:blipFill>
              <a:blip r:embed="rId19"/>
              <a:stretch>
                <a:fillRect/>
              </a:stretch>
            </p:blipFill>
            <p:spPr>
              <a:xfrm>
                <a:off x="3752631" y="5367563"/>
                <a:ext cx="330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399A2FDB-27B9-4853-BD51-9EB26685567E}"/>
                  </a:ext>
                </a:extLst>
              </p14:cNvPr>
              <p14:cNvContentPartPr/>
              <p14:nvPr/>
            </p14:nvContentPartPr>
            <p14:xfrm>
              <a:off x="9959031" y="5357483"/>
              <a:ext cx="182160" cy="25920"/>
            </p14:xfrm>
          </p:contentPart>
        </mc:Choice>
        <mc:Fallback xmlns="">
          <p:pic>
            <p:nvPicPr>
              <p:cNvPr id="46" name="Ink 45">
                <a:extLst>
                  <a:ext uri="{FF2B5EF4-FFF2-40B4-BE49-F238E27FC236}">
                    <a16:creationId xmlns:a16="http://schemas.microsoft.com/office/drawing/2014/main" id="{399A2FDB-27B9-4853-BD51-9EB26685567E}"/>
                  </a:ext>
                </a:extLst>
              </p:cNvPr>
              <p:cNvPicPr/>
              <p:nvPr/>
            </p:nvPicPr>
            <p:blipFill>
              <a:blip r:embed="rId21"/>
              <a:stretch>
                <a:fillRect/>
              </a:stretch>
            </p:blipFill>
            <p:spPr>
              <a:xfrm>
                <a:off x="9950031" y="5348843"/>
                <a:ext cx="199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a:extLst>
                  <a:ext uri="{FF2B5EF4-FFF2-40B4-BE49-F238E27FC236}">
                    <a16:creationId xmlns:a16="http://schemas.microsoft.com/office/drawing/2014/main" id="{8CA112B6-05EE-4823-B0D1-36F2DE40AAA4}"/>
                  </a:ext>
                </a:extLst>
              </p14:cNvPr>
              <p14:cNvContentPartPr/>
              <p14:nvPr/>
            </p14:nvContentPartPr>
            <p14:xfrm>
              <a:off x="3772431" y="5325443"/>
              <a:ext cx="299160" cy="49680"/>
            </p14:xfrm>
          </p:contentPart>
        </mc:Choice>
        <mc:Fallback xmlns="">
          <p:pic>
            <p:nvPicPr>
              <p:cNvPr id="47" name="Ink 46">
                <a:extLst>
                  <a:ext uri="{FF2B5EF4-FFF2-40B4-BE49-F238E27FC236}">
                    <a16:creationId xmlns:a16="http://schemas.microsoft.com/office/drawing/2014/main" id="{8CA112B6-05EE-4823-B0D1-36F2DE40AAA4}"/>
                  </a:ext>
                </a:extLst>
              </p:cNvPr>
              <p:cNvPicPr/>
              <p:nvPr/>
            </p:nvPicPr>
            <p:blipFill>
              <a:blip r:embed="rId23"/>
              <a:stretch>
                <a:fillRect/>
              </a:stretch>
            </p:blipFill>
            <p:spPr>
              <a:xfrm>
                <a:off x="3763431" y="5316443"/>
                <a:ext cx="3168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7">
                <a:extLst>
                  <a:ext uri="{FF2B5EF4-FFF2-40B4-BE49-F238E27FC236}">
                    <a16:creationId xmlns:a16="http://schemas.microsoft.com/office/drawing/2014/main" id="{6B7F1CA2-6217-4DC6-8ADE-4A5E3CFCE1FC}"/>
                  </a:ext>
                </a:extLst>
              </p14:cNvPr>
              <p14:cNvContentPartPr/>
              <p14:nvPr/>
            </p14:nvContentPartPr>
            <p14:xfrm>
              <a:off x="9939591" y="5312483"/>
              <a:ext cx="249120" cy="69480"/>
            </p14:xfrm>
          </p:contentPart>
        </mc:Choice>
        <mc:Fallback xmlns="">
          <p:pic>
            <p:nvPicPr>
              <p:cNvPr id="48" name="Ink 47">
                <a:extLst>
                  <a:ext uri="{FF2B5EF4-FFF2-40B4-BE49-F238E27FC236}">
                    <a16:creationId xmlns:a16="http://schemas.microsoft.com/office/drawing/2014/main" id="{6B7F1CA2-6217-4DC6-8ADE-4A5E3CFCE1FC}"/>
                  </a:ext>
                </a:extLst>
              </p:cNvPr>
              <p:cNvPicPr/>
              <p:nvPr/>
            </p:nvPicPr>
            <p:blipFill>
              <a:blip r:embed="rId25"/>
              <a:stretch>
                <a:fillRect/>
              </a:stretch>
            </p:blipFill>
            <p:spPr>
              <a:xfrm>
                <a:off x="9930951" y="5303483"/>
                <a:ext cx="2667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Ink 48">
                <a:extLst>
                  <a:ext uri="{FF2B5EF4-FFF2-40B4-BE49-F238E27FC236}">
                    <a16:creationId xmlns:a16="http://schemas.microsoft.com/office/drawing/2014/main" id="{B98AEFAD-9E60-4E79-8026-C86C1D4F9172}"/>
                  </a:ext>
                </a:extLst>
              </p14:cNvPr>
              <p14:cNvContentPartPr/>
              <p14:nvPr/>
            </p14:nvContentPartPr>
            <p14:xfrm>
              <a:off x="3832911" y="5334803"/>
              <a:ext cx="187560" cy="28440"/>
            </p14:xfrm>
          </p:contentPart>
        </mc:Choice>
        <mc:Fallback xmlns="">
          <p:pic>
            <p:nvPicPr>
              <p:cNvPr id="49" name="Ink 48">
                <a:extLst>
                  <a:ext uri="{FF2B5EF4-FFF2-40B4-BE49-F238E27FC236}">
                    <a16:creationId xmlns:a16="http://schemas.microsoft.com/office/drawing/2014/main" id="{B98AEFAD-9E60-4E79-8026-C86C1D4F9172}"/>
                  </a:ext>
                </a:extLst>
              </p:cNvPr>
              <p:cNvPicPr/>
              <p:nvPr/>
            </p:nvPicPr>
            <p:blipFill>
              <a:blip r:embed="rId27"/>
              <a:stretch>
                <a:fillRect/>
              </a:stretch>
            </p:blipFill>
            <p:spPr>
              <a:xfrm>
                <a:off x="3824271" y="5325803"/>
                <a:ext cx="2052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Ink 49">
                <a:extLst>
                  <a:ext uri="{FF2B5EF4-FFF2-40B4-BE49-F238E27FC236}">
                    <a16:creationId xmlns:a16="http://schemas.microsoft.com/office/drawing/2014/main" id="{A63AFA38-38B0-4A4E-91B8-4C3D1DDA154A}"/>
                  </a:ext>
                </a:extLst>
              </p14:cNvPr>
              <p14:cNvContentPartPr/>
              <p14:nvPr/>
            </p14:nvContentPartPr>
            <p14:xfrm>
              <a:off x="9974151" y="5331923"/>
              <a:ext cx="180720" cy="41040"/>
            </p14:xfrm>
          </p:contentPart>
        </mc:Choice>
        <mc:Fallback xmlns="">
          <p:pic>
            <p:nvPicPr>
              <p:cNvPr id="50" name="Ink 49">
                <a:extLst>
                  <a:ext uri="{FF2B5EF4-FFF2-40B4-BE49-F238E27FC236}">
                    <a16:creationId xmlns:a16="http://schemas.microsoft.com/office/drawing/2014/main" id="{A63AFA38-38B0-4A4E-91B8-4C3D1DDA154A}"/>
                  </a:ext>
                </a:extLst>
              </p:cNvPr>
              <p:cNvPicPr/>
              <p:nvPr/>
            </p:nvPicPr>
            <p:blipFill>
              <a:blip r:embed="rId29"/>
              <a:stretch>
                <a:fillRect/>
              </a:stretch>
            </p:blipFill>
            <p:spPr>
              <a:xfrm>
                <a:off x="9965151" y="5323283"/>
                <a:ext cx="198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950B524C-1832-4B27-A91D-7C976DC60874}"/>
                  </a:ext>
                </a:extLst>
              </p14:cNvPr>
              <p14:cNvContentPartPr/>
              <p14:nvPr/>
            </p14:nvContentPartPr>
            <p14:xfrm>
              <a:off x="5356791" y="5272163"/>
              <a:ext cx="1474200" cy="92160"/>
            </p14:xfrm>
          </p:contentPart>
        </mc:Choice>
        <mc:Fallback xmlns="">
          <p:pic>
            <p:nvPicPr>
              <p:cNvPr id="51" name="Ink 50">
                <a:extLst>
                  <a:ext uri="{FF2B5EF4-FFF2-40B4-BE49-F238E27FC236}">
                    <a16:creationId xmlns:a16="http://schemas.microsoft.com/office/drawing/2014/main" id="{950B524C-1832-4B27-A91D-7C976DC60874}"/>
                  </a:ext>
                </a:extLst>
              </p:cNvPr>
              <p:cNvPicPr/>
              <p:nvPr/>
            </p:nvPicPr>
            <p:blipFill>
              <a:blip r:embed="rId31"/>
              <a:stretch>
                <a:fillRect/>
              </a:stretch>
            </p:blipFill>
            <p:spPr>
              <a:xfrm>
                <a:off x="5347791" y="5263163"/>
                <a:ext cx="1491840" cy="109800"/>
              </a:xfrm>
              <a:prstGeom prst="rect">
                <a:avLst/>
              </a:prstGeom>
            </p:spPr>
          </p:pic>
        </mc:Fallback>
      </mc:AlternateContent>
      <p:grpSp>
        <p:nvGrpSpPr>
          <p:cNvPr id="60" name="Group 59">
            <a:extLst>
              <a:ext uri="{FF2B5EF4-FFF2-40B4-BE49-F238E27FC236}">
                <a16:creationId xmlns:a16="http://schemas.microsoft.com/office/drawing/2014/main" id="{BF6A9910-7858-427D-A060-DCE030DCAAE7}"/>
              </a:ext>
            </a:extLst>
          </p:cNvPr>
          <p:cNvGrpSpPr/>
          <p:nvPr/>
        </p:nvGrpSpPr>
        <p:grpSpPr>
          <a:xfrm>
            <a:off x="1830951" y="2309003"/>
            <a:ext cx="1881360" cy="1782720"/>
            <a:chOff x="1830951" y="2309003"/>
            <a:chExt cx="1881360" cy="1782720"/>
          </a:xfrm>
        </p:grpSpPr>
        <mc:AlternateContent xmlns:mc="http://schemas.openxmlformats.org/markup-compatibility/2006" xmlns:p14="http://schemas.microsoft.com/office/powerpoint/2010/main">
          <mc:Choice Requires="p14">
            <p:contentPart p14:bwMode="auto" r:id="rId32">
              <p14:nvContentPartPr>
                <p14:cNvPr id="3" name="Ink 2">
                  <a:extLst>
                    <a:ext uri="{FF2B5EF4-FFF2-40B4-BE49-F238E27FC236}">
                      <a16:creationId xmlns:a16="http://schemas.microsoft.com/office/drawing/2014/main" id="{66750F2F-C716-4F29-9198-9F02730C7624}"/>
                    </a:ext>
                  </a:extLst>
                </p14:cNvPr>
                <p14:cNvContentPartPr/>
                <p14:nvPr/>
              </p14:nvContentPartPr>
              <p14:xfrm>
                <a:off x="1830951" y="3976163"/>
                <a:ext cx="18720" cy="115560"/>
              </p14:xfrm>
            </p:contentPart>
          </mc:Choice>
          <mc:Fallback xmlns="">
            <p:pic>
              <p:nvPicPr>
                <p:cNvPr id="3" name="Ink 2">
                  <a:extLst>
                    <a:ext uri="{FF2B5EF4-FFF2-40B4-BE49-F238E27FC236}">
                      <a16:creationId xmlns:a16="http://schemas.microsoft.com/office/drawing/2014/main" id="{66750F2F-C716-4F29-9198-9F02730C7624}"/>
                    </a:ext>
                  </a:extLst>
                </p:cNvPr>
                <p:cNvPicPr/>
                <p:nvPr/>
              </p:nvPicPr>
              <p:blipFill>
                <a:blip r:embed="rId33"/>
                <a:stretch>
                  <a:fillRect/>
                </a:stretch>
              </p:blipFill>
              <p:spPr>
                <a:xfrm>
                  <a:off x="1821951" y="3967523"/>
                  <a:ext cx="36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 name="Ink 3">
                  <a:extLst>
                    <a:ext uri="{FF2B5EF4-FFF2-40B4-BE49-F238E27FC236}">
                      <a16:creationId xmlns:a16="http://schemas.microsoft.com/office/drawing/2014/main" id="{F97C145D-8344-422F-AA2D-A061F3977460}"/>
                    </a:ext>
                  </a:extLst>
                </p14:cNvPr>
                <p14:cNvContentPartPr/>
                <p14:nvPr/>
              </p14:nvContentPartPr>
              <p14:xfrm>
                <a:off x="2015271" y="3715523"/>
                <a:ext cx="18720" cy="231840"/>
              </p14:xfrm>
            </p:contentPart>
          </mc:Choice>
          <mc:Fallback xmlns="">
            <p:pic>
              <p:nvPicPr>
                <p:cNvPr id="4" name="Ink 3">
                  <a:extLst>
                    <a:ext uri="{FF2B5EF4-FFF2-40B4-BE49-F238E27FC236}">
                      <a16:creationId xmlns:a16="http://schemas.microsoft.com/office/drawing/2014/main" id="{F97C145D-8344-422F-AA2D-A061F3977460}"/>
                    </a:ext>
                  </a:extLst>
                </p:cNvPr>
                <p:cNvPicPr/>
                <p:nvPr/>
              </p:nvPicPr>
              <p:blipFill>
                <a:blip r:embed="rId35"/>
                <a:stretch>
                  <a:fillRect/>
                </a:stretch>
              </p:blipFill>
              <p:spPr>
                <a:xfrm>
                  <a:off x="2006631" y="3706523"/>
                  <a:ext cx="363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 name="Ink 12">
                  <a:extLst>
                    <a:ext uri="{FF2B5EF4-FFF2-40B4-BE49-F238E27FC236}">
                      <a16:creationId xmlns:a16="http://schemas.microsoft.com/office/drawing/2014/main" id="{FE65C53D-A3B2-424B-A7B2-4076717F86B2}"/>
                    </a:ext>
                  </a:extLst>
                </p14:cNvPr>
                <p14:cNvContentPartPr/>
                <p14:nvPr/>
              </p14:nvContentPartPr>
              <p14:xfrm>
                <a:off x="1986471" y="3905243"/>
                <a:ext cx="55080" cy="53280"/>
              </p14:xfrm>
            </p:contentPart>
          </mc:Choice>
          <mc:Fallback xmlns="">
            <p:pic>
              <p:nvPicPr>
                <p:cNvPr id="13" name="Ink 12">
                  <a:extLst>
                    <a:ext uri="{FF2B5EF4-FFF2-40B4-BE49-F238E27FC236}">
                      <a16:creationId xmlns:a16="http://schemas.microsoft.com/office/drawing/2014/main" id="{FE65C53D-A3B2-424B-A7B2-4076717F86B2}"/>
                    </a:ext>
                  </a:extLst>
                </p:cNvPr>
                <p:cNvPicPr/>
                <p:nvPr/>
              </p:nvPicPr>
              <p:blipFill>
                <a:blip r:embed="rId37"/>
                <a:stretch>
                  <a:fillRect/>
                </a:stretch>
              </p:blipFill>
              <p:spPr>
                <a:xfrm>
                  <a:off x="1977831" y="3896243"/>
                  <a:ext cx="72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 name="Ink 4">
                  <a:extLst>
                    <a:ext uri="{FF2B5EF4-FFF2-40B4-BE49-F238E27FC236}">
                      <a16:creationId xmlns:a16="http://schemas.microsoft.com/office/drawing/2014/main" id="{B3379079-DEEE-4ADF-8021-3F476AC08770}"/>
                    </a:ext>
                  </a:extLst>
                </p14:cNvPr>
                <p14:cNvContentPartPr/>
                <p14:nvPr/>
              </p14:nvContentPartPr>
              <p14:xfrm>
                <a:off x="2237031" y="3791123"/>
                <a:ext cx="1080" cy="58680"/>
              </p14:xfrm>
            </p:contentPart>
          </mc:Choice>
          <mc:Fallback xmlns="">
            <p:pic>
              <p:nvPicPr>
                <p:cNvPr id="5" name="Ink 4">
                  <a:extLst>
                    <a:ext uri="{FF2B5EF4-FFF2-40B4-BE49-F238E27FC236}">
                      <a16:creationId xmlns:a16="http://schemas.microsoft.com/office/drawing/2014/main" id="{B3379079-DEEE-4ADF-8021-3F476AC08770}"/>
                    </a:ext>
                  </a:extLst>
                </p:cNvPr>
                <p:cNvPicPr/>
                <p:nvPr/>
              </p:nvPicPr>
              <p:blipFill>
                <a:blip r:embed="rId39"/>
                <a:stretch>
                  <a:fillRect/>
                </a:stretch>
              </p:blipFill>
              <p:spPr>
                <a:xfrm>
                  <a:off x="2228391" y="3782123"/>
                  <a:ext cx="187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 name="Ink 6">
                  <a:extLst>
                    <a:ext uri="{FF2B5EF4-FFF2-40B4-BE49-F238E27FC236}">
                      <a16:creationId xmlns:a16="http://schemas.microsoft.com/office/drawing/2014/main" id="{DD8334E8-7EC0-44C4-975B-AE852E48CF3E}"/>
                    </a:ext>
                  </a:extLst>
                </p14:cNvPr>
                <p14:cNvContentPartPr/>
                <p14:nvPr/>
              </p14:nvContentPartPr>
              <p14:xfrm>
                <a:off x="2205351" y="3754763"/>
                <a:ext cx="24120" cy="22320"/>
              </p14:xfrm>
            </p:contentPart>
          </mc:Choice>
          <mc:Fallback xmlns="">
            <p:pic>
              <p:nvPicPr>
                <p:cNvPr id="7" name="Ink 6">
                  <a:extLst>
                    <a:ext uri="{FF2B5EF4-FFF2-40B4-BE49-F238E27FC236}">
                      <a16:creationId xmlns:a16="http://schemas.microsoft.com/office/drawing/2014/main" id="{DD8334E8-7EC0-44C4-975B-AE852E48CF3E}"/>
                    </a:ext>
                  </a:extLst>
                </p:cNvPr>
                <p:cNvPicPr/>
                <p:nvPr/>
              </p:nvPicPr>
              <p:blipFill>
                <a:blip r:embed="rId41"/>
                <a:stretch>
                  <a:fillRect/>
                </a:stretch>
              </p:blipFill>
              <p:spPr>
                <a:xfrm>
                  <a:off x="2196351" y="3746123"/>
                  <a:ext cx="41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 name="Ink 8">
                  <a:extLst>
                    <a:ext uri="{FF2B5EF4-FFF2-40B4-BE49-F238E27FC236}">
                      <a16:creationId xmlns:a16="http://schemas.microsoft.com/office/drawing/2014/main" id="{A5060EFC-85AA-40F6-9FFA-047A324CECDE}"/>
                    </a:ext>
                  </a:extLst>
                </p14:cNvPr>
                <p14:cNvContentPartPr/>
                <p14:nvPr/>
              </p14:nvContentPartPr>
              <p14:xfrm>
                <a:off x="2250351" y="3867443"/>
                <a:ext cx="360" cy="360"/>
              </p14:xfrm>
            </p:contentPart>
          </mc:Choice>
          <mc:Fallback xmlns="">
            <p:pic>
              <p:nvPicPr>
                <p:cNvPr id="9" name="Ink 8">
                  <a:extLst>
                    <a:ext uri="{FF2B5EF4-FFF2-40B4-BE49-F238E27FC236}">
                      <a16:creationId xmlns:a16="http://schemas.microsoft.com/office/drawing/2014/main" id="{A5060EFC-85AA-40F6-9FFA-047A324CECDE}"/>
                    </a:ext>
                  </a:extLst>
                </p:cNvPr>
                <p:cNvPicPr/>
                <p:nvPr/>
              </p:nvPicPr>
              <p:blipFill>
                <a:blip r:embed="rId43"/>
                <a:stretch>
                  <a:fillRect/>
                </a:stretch>
              </p:blipFill>
              <p:spPr>
                <a:xfrm>
                  <a:off x="2241711" y="38588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 name="Ink 11">
                  <a:extLst>
                    <a:ext uri="{FF2B5EF4-FFF2-40B4-BE49-F238E27FC236}">
                      <a16:creationId xmlns:a16="http://schemas.microsoft.com/office/drawing/2014/main" id="{FE630AC9-2781-4CBF-8E40-0D18ED182C0B}"/>
                    </a:ext>
                  </a:extLst>
                </p14:cNvPr>
                <p14:cNvContentPartPr/>
                <p14:nvPr/>
              </p14:nvContentPartPr>
              <p14:xfrm>
                <a:off x="2209671" y="3765563"/>
                <a:ext cx="36360" cy="33120"/>
              </p14:xfrm>
            </p:contentPart>
          </mc:Choice>
          <mc:Fallback xmlns="">
            <p:pic>
              <p:nvPicPr>
                <p:cNvPr id="12" name="Ink 11">
                  <a:extLst>
                    <a:ext uri="{FF2B5EF4-FFF2-40B4-BE49-F238E27FC236}">
                      <a16:creationId xmlns:a16="http://schemas.microsoft.com/office/drawing/2014/main" id="{FE630AC9-2781-4CBF-8E40-0D18ED182C0B}"/>
                    </a:ext>
                  </a:extLst>
                </p:cNvPr>
                <p:cNvPicPr/>
                <p:nvPr/>
              </p:nvPicPr>
              <p:blipFill>
                <a:blip r:embed="rId45"/>
                <a:stretch>
                  <a:fillRect/>
                </a:stretch>
              </p:blipFill>
              <p:spPr>
                <a:xfrm>
                  <a:off x="2201031" y="3756563"/>
                  <a:ext cx="54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Ink 15">
                  <a:extLst>
                    <a:ext uri="{FF2B5EF4-FFF2-40B4-BE49-F238E27FC236}">
                      <a16:creationId xmlns:a16="http://schemas.microsoft.com/office/drawing/2014/main" id="{EB7D1B87-67B0-4B9B-9613-F343BB7A371B}"/>
                    </a:ext>
                  </a:extLst>
                </p14:cNvPr>
                <p14:cNvContentPartPr/>
                <p14:nvPr/>
              </p14:nvContentPartPr>
              <p14:xfrm>
                <a:off x="2256471" y="3768083"/>
                <a:ext cx="15120" cy="69120"/>
              </p14:xfrm>
            </p:contentPart>
          </mc:Choice>
          <mc:Fallback xmlns="">
            <p:pic>
              <p:nvPicPr>
                <p:cNvPr id="16" name="Ink 15">
                  <a:extLst>
                    <a:ext uri="{FF2B5EF4-FFF2-40B4-BE49-F238E27FC236}">
                      <a16:creationId xmlns:a16="http://schemas.microsoft.com/office/drawing/2014/main" id="{EB7D1B87-67B0-4B9B-9613-F343BB7A371B}"/>
                    </a:ext>
                  </a:extLst>
                </p:cNvPr>
                <p:cNvPicPr/>
                <p:nvPr/>
              </p:nvPicPr>
              <p:blipFill>
                <a:blip r:embed="rId47"/>
                <a:stretch>
                  <a:fillRect/>
                </a:stretch>
              </p:blipFill>
              <p:spPr>
                <a:xfrm>
                  <a:off x="2247471" y="3759083"/>
                  <a:ext cx="327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Ink 25">
                  <a:extLst>
                    <a:ext uri="{FF2B5EF4-FFF2-40B4-BE49-F238E27FC236}">
                      <a16:creationId xmlns:a16="http://schemas.microsoft.com/office/drawing/2014/main" id="{8FBA9908-DDA7-41EB-9394-213A34E808D4}"/>
                    </a:ext>
                  </a:extLst>
                </p14:cNvPr>
                <p14:cNvContentPartPr/>
                <p14:nvPr/>
              </p14:nvContentPartPr>
              <p14:xfrm>
                <a:off x="3642111" y="2309003"/>
                <a:ext cx="6840" cy="310320"/>
              </p14:xfrm>
            </p:contentPart>
          </mc:Choice>
          <mc:Fallback xmlns="">
            <p:pic>
              <p:nvPicPr>
                <p:cNvPr id="26" name="Ink 25">
                  <a:extLst>
                    <a:ext uri="{FF2B5EF4-FFF2-40B4-BE49-F238E27FC236}">
                      <a16:creationId xmlns:a16="http://schemas.microsoft.com/office/drawing/2014/main" id="{8FBA9908-DDA7-41EB-9394-213A34E808D4}"/>
                    </a:ext>
                  </a:extLst>
                </p:cNvPr>
                <p:cNvPicPr/>
                <p:nvPr/>
              </p:nvPicPr>
              <p:blipFill>
                <a:blip r:embed="rId49"/>
                <a:stretch>
                  <a:fillRect/>
                </a:stretch>
              </p:blipFill>
              <p:spPr>
                <a:xfrm>
                  <a:off x="3633111" y="2300363"/>
                  <a:ext cx="244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Ink 26">
                  <a:extLst>
                    <a:ext uri="{FF2B5EF4-FFF2-40B4-BE49-F238E27FC236}">
                      <a16:creationId xmlns:a16="http://schemas.microsoft.com/office/drawing/2014/main" id="{5FEDFECD-0C7B-48E9-8846-E519F478FE65}"/>
                    </a:ext>
                  </a:extLst>
                </p14:cNvPr>
                <p14:cNvContentPartPr/>
                <p14:nvPr/>
              </p14:nvContentPartPr>
              <p14:xfrm>
                <a:off x="3689271" y="2600603"/>
                <a:ext cx="23040" cy="195480"/>
              </p14:xfrm>
            </p:contentPart>
          </mc:Choice>
          <mc:Fallback xmlns="">
            <p:pic>
              <p:nvPicPr>
                <p:cNvPr id="27" name="Ink 26">
                  <a:extLst>
                    <a:ext uri="{FF2B5EF4-FFF2-40B4-BE49-F238E27FC236}">
                      <a16:creationId xmlns:a16="http://schemas.microsoft.com/office/drawing/2014/main" id="{5FEDFECD-0C7B-48E9-8846-E519F478FE65}"/>
                    </a:ext>
                  </a:extLst>
                </p:cNvPr>
                <p:cNvPicPr/>
                <p:nvPr/>
              </p:nvPicPr>
              <p:blipFill>
                <a:blip r:embed="rId51"/>
                <a:stretch>
                  <a:fillRect/>
                </a:stretch>
              </p:blipFill>
              <p:spPr>
                <a:xfrm>
                  <a:off x="3680631" y="2591603"/>
                  <a:ext cx="40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Ink 27">
                  <a:extLst>
                    <a:ext uri="{FF2B5EF4-FFF2-40B4-BE49-F238E27FC236}">
                      <a16:creationId xmlns:a16="http://schemas.microsoft.com/office/drawing/2014/main" id="{3348CB27-F538-4F71-866B-E7C294F06878}"/>
                    </a:ext>
                  </a:extLst>
                </p14:cNvPr>
                <p14:cNvContentPartPr/>
                <p14:nvPr/>
              </p14:nvContentPartPr>
              <p14:xfrm>
                <a:off x="3623391" y="2585123"/>
                <a:ext cx="21960" cy="95040"/>
              </p14:xfrm>
            </p:contentPart>
          </mc:Choice>
          <mc:Fallback xmlns="">
            <p:pic>
              <p:nvPicPr>
                <p:cNvPr id="28" name="Ink 27">
                  <a:extLst>
                    <a:ext uri="{FF2B5EF4-FFF2-40B4-BE49-F238E27FC236}">
                      <a16:creationId xmlns:a16="http://schemas.microsoft.com/office/drawing/2014/main" id="{3348CB27-F538-4F71-866B-E7C294F06878}"/>
                    </a:ext>
                  </a:extLst>
                </p:cNvPr>
                <p:cNvPicPr/>
                <p:nvPr/>
              </p:nvPicPr>
              <p:blipFill>
                <a:blip r:embed="rId53"/>
                <a:stretch>
                  <a:fillRect/>
                </a:stretch>
              </p:blipFill>
              <p:spPr>
                <a:xfrm>
                  <a:off x="3614751" y="2576483"/>
                  <a:ext cx="39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4ED71701-48E7-49A7-AAA6-8948C0C782F8}"/>
                    </a:ext>
                  </a:extLst>
                </p14:cNvPr>
                <p14:cNvContentPartPr/>
                <p14:nvPr/>
              </p14:nvContentPartPr>
              <p14:xfrm>
                <a:off x="2531511" y="3570083"/>
                <a:ext cx="9360" cy="190080"/>
              </p14:xfrm>
            </p:contentPart>
          </mc:Choice>
          <mc:Fallback xmlns="">
            <p:pic>
              <p:nvPicPr>
                <p:cNvPr id="34" name="Ink 33">
                  <a:extLst>
                    <a:ext uri="{FF2B5EF4-FFF2-40B4-BE49-F238E27FC236}">
                      <a16:creationId xmlns:a16="http://schemas.microsoft.com/office/drawing/2014/main" id="{4ED71701-48E7-49A7-AAA6-8948C0C782F8}"/>
                    </a:ext>
                  </a:extLst>
                </p:cNvPr>
                <p:cNvPicPr/>
                <p:nvPr/>
              </p:nvPicPr>
              <p:blipFill>
                <a:blip r:embed="rId55"/>
                <a:stretch>
                  <a:fillRect/>
                </a:stretch>
              </p:blipFill>
              <p:spPr>
                <a:xfrm>
                  <a:off x="2522511" y="3561443"/>
                  <a:ext cx="27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 name="Ink 19">
                  <a:extLst>
                    <a:ext uri="{FF2B5EF4-FFF2-40B4-BE49-F238E27FC236}">
                      <a16:creationId xmlns:a16="http://schemas.microsoft.com/office/drawing/2014/main" id="{74177E69-B870-40AB-99D2-5BC6C8095BE7}"/>
                    </a:ext>
                  </a:extLst>
                </p14:cNvPr>
                <p14:cNvContentPartPr/>
                <p14:nvPr/>
              </p14:nvContentPartPr>
              <p14:xfrm>
                <a:off x="2978271" y="3211163"/>
                <a:ext cx="22680" cy="209880"/>
              </p14:xfrm>
            </p:contentPart>
          </mc:Choice>
          <mc:Fallback xmlns="">
            <p:pic>
              <p:nvPicPr>
                <p:cNvPr id="20" name="Ink 19">
                  <a:extLst>
                    <a:ext uri="{FF2B5EF4-FFF2-40B4-BE49-F238E27FC236}">
                      <a16:creationId xmlns:a16="http://schemas.microsoft.com/office/drawing/2014/main" id="{74177E69-B870-40AB-99D2-5BC6C8095BE7}"/>
                    </a:ext>
                  </a:extLst>
                </p:cNvPr>
                <p:cNvPicPr/>
                <p:nvPr/>
              </p:nvPicPr>
              <p:blipFill>
                <a:blip r:embed="rId57"/>
                <a:stretch>
                  <a:fillRect/>
                </a:stretch>
              </p:blipFill>
              <p:spPr>
                <a:xfrm>
                  <a:off x="2969631" y="3202523"/>
                  <a:ext cx="4032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 name="Ink 21">
                  <a:extLst>
                    <a:ext uri="{FF2B5EF4-FFF2-40B4-BE49-F238E27FC236}">
                      <a16:creationId xmlns:a16="http://schemas.microsoft.com/office/drawing/2014/main" id="{70D114AF-2950-47DB-8F1E-743608C4CE11}"/>
                    </a:ext>
                  </a:extLst>
                </p14:cNvPr>
                <p14:cNvContentPartPr/>
                <p14:nvPr/>
              </p14:nvContentPartPr>
              <p14:xfrm>
                <a:off x="3177711" y="3033683"/>
                <a:ext cx="16200" cy="288360"/>
              </p14:xfrm>
            </p:contentPart>
          </mc:Choice>
          <mc:Fallback xmlns="">
            <p:pic>
              <p:nvPicPr>
                <p:cNvPr id="22" name="Ink 21">
                  <a:extLst>
                    <a:ext uri="{FF2B5EF4-FFF2-40B4-BE49-F238E27FC236}">
                      <a16:creationId xmlns:a16="http://schemas.microsoft.com/office/drawing/2014/main" id="{70D114AF-2950-47DB-8F1E-743608C4CE11}"/>
                    </a:ext>
                  </a:extLst>
                </p:cNvPr>
                <p:cNvPicPr/>
                <p:nvPr/>
              </p:nvPicPr>
              <p:blipFill>
                <a:blip r:embed="rId59"/>
                <a:stretch>
                  <a:fillRect/>
                </a:stretch>
              </p:blipFill>
              <p:spPr>
                <a:xfrm>
                  <a:off x="3169071" y="3024683"/>
                  <a:ext cx="338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3" name="Ink 22">
                  <a:extLst>
                    <a:ext uri="{FF2B5EF4-FFF2-40B4-BE49-F238E27FC236}">
                      <a16:creationId xmlns:a16="http://schemas.microsoft.com/office/drawing/2014/main" id="{2F10ADFC-7358-43CD-97B1-ADE2E73636FE}"/>
                    </a:ext>
                  </a:extLst>
                </p14:cNvPr>
                <p14:cNvContentPartPr/>
                <p14:nvPr/>
              </p14:nvContentPartPr>
              <p14:xfrm>
                <a:off x="3269151" y="2734163"/>
                <a:ext cx="12600" cy="148320"/>
              </p14:xfrm>
            </p:contentPart>
          </mc:Choice>
          <mc:Fallback xmlns="">
            <p:pic>
              <p:nvPicPr>
                <p:cNvPr id="23" name="Ink 22">
                  <a:extLst>
                    <a:ext uri="{FF2B5EF4-FFF2-40B4-BE49-F238E27FC236}">
                      <a16:creationId xmlns:a16="http://schemas.microsoft.com/office/drawing/2014/main" id="{2F10ADFC-7358-43CD-97B1-ADE2E73636FE}"/>
                    </a:ext>
                  </a:extLst>
                </p:cNvPr>
                <p:cNvPicPr/>
                <p:nvPr/>
              </p:nvPicPr>
              <p:blipFill>
                <a:blip r:embed="rId61"/>
                <a:stretch>
                  <a:fillRect/>
                </a:stretch>
              </p:blipFill>
              <p:spPr>
                <a:xfrm>
                  <a:off x="3260151" y="2725163"/>
                  <a:ext cx="30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Ink 29">
                  <a:extLst>
                    <a:ext uri="{FF2B5EF4-FFF2-40B4-BE49-F238E27FC236}">
                      <a16:creationId xmlns:a16="http://schemas.microsoft.com/office/drawing/2014/main" id="{F30F29F2-B833-4C12-BA2C-E043A4D732F2}"/>
                    </a:ext>
                  </a:extLst>
                </p14:cNvPr>
                <p14:cNvContentPartPr/>
                <p14:nvPr/>
              </p14:nvContentPartPr>
              <p14:xfrm>
                <a:off x="3046671" y="2946923"/>
                <a:ext cx="18000" cy="190440"/>
              </p14:xfrm>
            </p:contentPart>
          </mc:Choice>
          <mc:Fallback xmlns="">
            <p:pic>
              <p:nvPicPr>
                <p:cNvPr id="30" name="Ink 29">
                  <a:extLst>
                    <a:ext uri="{FF2B5EF4-FFF2-40B4-BE49-F238E27FC236}">
                      <a16:creationId xmlns:a16="http://schemas.microsoft.com/office/drawing/2014/main" id="{F30F29F2-B833-4C12-BA2C-E043A4D732F2}"/>
                    </a:ext>
                  </a:extLst>
                </p:cNvPr>
                <p:cNvPicPr/>
                <p:nvPr/>
              </p:nvPicPr>
              <p:blipFill>
                <a:blip r:embed="rId63"/>
                <a:stretch>
                  <a:fillRect/>
                </a:stretch>
              </p:blipFill>
              <p:spPr>
                <a:xfrm>
                  <a:off x="3037671" y="2938283"/>
                  <a:ext cx="35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 name="Ink 23">
                  <a:extLst>
                    <a:ext uri="{FF2B5EF4-FFF2-40B4-BE49-F238E27FC236}">
                      <a16:creationId xmlns:a16="http://schemas.microsoft.com/office/drawing/2014/main" id="{162BCD42-3168-49A8-9BEB-B5714709688D}"/>
                    </a:ext>
                  </a:extLst>
                </p14:cNvPr>
                <p14:cNvContentPartPr/>
                <p14:nvPr/>
              </p14:nvContentPartPr>
              <p14:xfrm>
                <a:off x="3390471" y="2869163"/>
                <a:ext cx="3960" cy="19440"/>
              </p14:xfrm>
            </p:contentPart>
          </mc:Choice>
          <mc:Fallback xmlns="">
            <p:pic>
              <p:nvPicPr>
                <p:cNvPr id="24" name="Ink 23">
                  <a:extLst>
                    <a:ext uri="{FF2B5EF4-FFF2-40B4-BE49-F238E27FC236}">
                      <a16:creationId xmlns:a16="http://schemas.microsoft.com/office/drawing/2014/main" id="{162BCD42-3168-49A8-9BEB-B5714709688D}"/>
                    </a:ext>
                  </a:extLst>
                </p:cNvPr>
                <p:cNvPicPr/>
                <p:nvPr/>
              </p:nvPicPr>
              <p:blipFill>
                <a:blip r:embed="rId65"/>
                <a:stretch>
                  <a:fillRect/>
                </a:stretch>
              </p:blipFill>
              <p:spPr>
                <a:xfrm>
                  <a:off x="3381831" y="2860523"/>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Ink 24">
                  <a:extLst>
                    <a:ext uri="{FF2B5EF4-FFF2-40B4-BE49-F238E27FC236}">
                      <a16:creationId xmlns:a16="http://schemas.microsoft.com/office/drawing/2014/main" id="{BB8BEA81-3631-4D24-9E78-2B7D581DFAF4}"/>
                    </a:ext>
                  </a:extLst>
                </p14:cNvPr>
                <p14:cNvContentPartPr/>
                <p14:nvPr/>
              </p14:nvContentPartPr>
              <p14:xfrm>
                <a:off x="3473631" y="2695283"/>
                <a:ext cx="360" cy="360"/>
              </p14:xfrm>
            </p:contentPart>
          </mc:Choice>
          <mc:Fallback xmlns="">
            <p:pic>
              <p:nvPicPr>
                <p:cNvPr id="25" name="Ink 24">
                  <a:extLst>
                    <a:ext uri="{FF2B5EF4-FFF2-40B4-BE49-F238E27FC236}">
                      <a16:creationId xmlns:a16="http://schemas.microsoft.com/office/drawing/2014/main" id="{BB8BEA81-3631-4D24-9E78-2B7D581DFAF4}"/>
                    </a:ext>
                  </a:extLst>
                </p:cNvPr>
                <p:cNvPicPr/>
                <p:nvPr/>
              </p:nvPicPr>
              <p:blipFill>
                <a:blip r:embed="rId43"/>
                <a:stretch>
                  <a:fillRect/>
                </a:stretch>
              </p:blipFill>
              <p:spPr>
                <a:xfrm>
                  <a:off x="3464991" y="26862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1" name="Ink 30">
                  <a:extLst>
                    <a:ext uri="{FF2B5EF4-FFF2-40B4-BE49-F238E27FC236}">
                      <a16:creationId xmlns:a16="http://schemas.microsoft.com/office/drawing/2014/main" id="{0D48BC3E-5D77-4E00-851F-B86167EDA2CF}"/>
                    </a:ext>
                  </a:extLst>
                </p14:cNvPr>
                <p14:cNvContentPartPr/>
                <p14:nvPr/>
              </p14:nvContentPartPr>
              <p14:xfrm>
                <a:off x="3387591" y="2531843"/>
                <a:ext cx="7920" cy="263880"/>
              </p14:xfrm>
            </p:contentPart>
          </mc:Choice>
          <mc:Fallback xmlns="">
            <p:pic>
              <p:nvPicPr>
                <p:cNvPr id="31" name="Ink 30">
                  <a:extLst>
                    <a:ext uri="{FF2B5EF4-FFF2-40B4-BE49-F238E27FC236}">
                      <a16:creationId xmlns:a16="http://schemas.microsoft.com/office/drawing/2014/main" id="{0D48BC3E-5D77-4E00-851F-B86167EDA2CF}"/>
                    </a:ext>
                  </a:extLst>
                </p:cNvPr>
                <p:cNvPicPr/>
                <p:nvPr/>
              </p:nvPicPr>
              <p:blipFill>
                <a:blip r:embed="rId68"/>
                <a:stretch>
                  <a:fillRect/>
                </a:stretch>
              </p:blipFill>
              <p:spPr>
                <a:xfrm>
                  <a:off x="3378951" y="2522843"/>
                  <a:ext cx="25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3" name="Ink 32">
                  <a:extLst>
                    <a:ext uri="{FF2B5EF4-FFF2-40B4-BE49-F238E27FC236}">
                      <a16:creationId xmlns:a16="http://schemas.microsoft.com/office/drawing/2014/main" id="{975F230E-F4F3-4ACE-8C54-721CA92B5F07}"/>
                    </a:ext>
                  </a:extLst>
                </p14:cNvPr>
                <p14:cNvContentPartPr/>
                <p14:nvPr/>
              </p14:nvContentPartPr>
              <p14:xfrm>
                <a:off x="2853711" y="3244643"/>
                <a:ext cx="47520" cy="473040"/>
              </p14:xfrm>
            </p:contentPart>
          </mc:Choice>
          <mc:Fallback xmlns="">
            <p:pic>
              <p:nvPicPr>
                <p:cNvPr id="33" name="Ink 32">
                  <a:extLst>
                    <a:ext uri="{FF2B5EF4-FFF2-40B4-BE49-F238E27FC236}">
                      <a16:creationId xmlns:a16="http://schemas.microsoft.com/office/drawing/2014/main" id="{975F230E-F4F3-4ACE-8C54-721CA92B5F07}"/>
                    </a:ext>
                  </a:extLst>
                </p:cNvPr>
                <p:cNvPicPr/>
                <p:nvPr/>
              </p:nvPicPr>
              <p:blipFill>
                <a:blip r:embed="rId70"/>
                <a:stretch>
                  <a:fillRect/>
                </a:stretch>
              </p:blipFill>
              <p:spPr>
                <a:xfrm>
                  <a:off x="2844711" y="3236003"/>
                  <a:ext cx="6516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 name="Ink 34">
                  <a:extLst>
                    <a:ext uri="{FF2B5EF4-FFF2-40B4-BE49-F238E27FC236}">
                      <a16:creationId xmlns:a16="http://schemas.microsoft.com/office/drawing/2014/main" id="{8B4BF6EF-6941-49A9-8FCA-D76AA80F66CD}"/>
                    </a:ext>
                  </a:extLst>
                </p14:cNvPr>
                <p14:cNvContentPartPr/>
                <p14:nvPr/>
              </p14:nvContentPartPr>
              <p14:xfrm>
                <a:off x="3097071" y="3108923"/>
                <a:ext cx="53640" cy="482040"/>
              </p14:xfrm>
            </p:contentPart>
          </mc:Choice>
          <mc:Fallback xmlns="">
            <p:pic>
              <p:nvPicPr>
                <p:cNvPr id="35" name="Ink 34">
                  <a:extLst>
                    <a:ext uri="{FF2B5EF4-FFF2-40B4-BE49-F238E27FC236}">
                      <a16:creationId xmlns:a16="http://schemas.microsoft.com/office/drawing/2014/main" id="{8B4BF6EF-6941-49A9-8FCA-D76AA80F66CD}"/>
                    </a:ext>
                  </a:extLst>
                </p:cNvPr>
                <p:cNvPicPr/>
                <p:nvPr/>
              </p:nvPicPr>
              <p:blipFill>
                <a:blip r:embed="rId72"/>
                <a:stretch>
                  <a:fillRect/>
                </a:stretch>
              </p:blipFill>
              <p:spPr>
                <a:xfrm>
                  <a:off x="3088071" y="3100283"/>
                  <a:ext cx="712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6" name="Ink 35">
                  <a:extLst>
                    <a:ext uri="{FF2B5EF4-FFF2-40B4-BE49-F238E27FC236}">
                      <a16:creationId xmlns:a16="http://schemas.microsoft.com/office/drawing/2014/main" id="{44FA0672-B530-44A2-851D-8E039EC8EFAF}"/>
                    </a:ext>
                  </a:extLst>
                </p14:cNvPr>
                <p14:cNvContentPartPr/>
                <p14:nvPr/>
              </p14:nvContentPartPr>
              <p14:xfrm>
                <a:off x="3463911" y="2742443"/>
                <a:ext cx="28800" cy="332280"/>
              </p14:xfrm>
            </p:contentPart>
          </mc:Choice>
          <mc:Fallback xmlns="">
            <p:pic>
              <p:nvPicPr>
                <p:cNvPr id="36" name="Ink 35">
                  <a:extLst>
                    <a:ext uri="{FF2B5EF4-FFF2-40B4-BE49-F238E27FC236}">
                      <a16:creationId xmlns:a16="http://schemas.microsoft.com/office/drawing/2014/main" id="{44FA0672-B530-44A2-851D-8E039EC8EFAF}"/>
                    </a:ext>
                  </a:extLst>
                </p:cNvPr>
                <p:cNvPicPr/>
                <p:nvPr/>
              </p:nvPicPr>
              <p:blipFill>
                <a:blip r:embed="rId74"/>
                <a:stretch>
                  <a:fillRect/>
                </a:stretch>
              </p:blipFill>
              <p:spPr>
                <a:xfrm>
                  <a:off x="3454911" y="2733803"/>
                  <a:ext cx="46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D288D682-4091-4133-BA51-0CA86C7EB8C0}"/>
                    </a:ext>
                  </a:extLst>
                </p14:cNvPr>
                <p14:cNvContentPartPr/>
                <p14:nvPr/>
              </p14:nvContentPartPr>
              <p14:xfrm>
                <a:off x="2973231" y="3720203"/>
                <a:ext cx="10080" cy="2520"/>
              </p14:xfrm>
            </p:contentPart>
          </mc:Choice>
          <mc:Fallback xmlns="">
            <p:pic>
              <p:nvPicPr>
                <p:cNvPr id="52" name="Ink 51">
                  <a:extLst>
                    <a:ext uri="{FF2B5EF4-FFF2-40B4-BE49-F238E27FC236}">
                      <a16:creationId xmlns:a16="http://schemas.microsoft.com/office/drawing/2014/main" id="{D288D682-4091-4133-BA51-0CA86C7EB8C0}"/>
                    </a:ext>
                  </a:extLst>
                </p:cNvPr>
                <p:cNvPicPr/>
                <p:nvPr/>
              </p:nvPicPr>
              <p:blipFill>
                <a:blip r:embed="rId76"/>
                <a:stretch>
                  <a:fillRect/>
                </a:stretch>
              </p:blipFill>
              <p:spPr>
                <a:xfrm>
                  <a:off x="2964591" y="3711203"/>
                  <a:ext cx="27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71C129E7-F3CD-47E6-A6C5-193D5C69832B}"/>
                    </a:ext>
                  </a:extLst>
                </p14:cNvPr>
                <p14:cNvContentPartPr/>
                <p14:nvPr/>
              </p14:nvContentPartPr>
              <p14:xfrm>
                <a:off x="3193551" y="3574043"/>
                <a:ext cx="10800" cy="19080"/>
              </p14:xfrm>
            </p:contentPart>
          </mc:Choice>
          <mc:Fallback xmlns="">
            <p:pic>
              <p:nvPicPr>
                <p:cNvPr id="53" name="Ink 52">
                  <a:extLst>
                    <a:ext uri="{FF2B5EF4-FFF2-40B4-BE49-F238E27FC236}">
                      <a16:creationId xmlns:a16="http://schemas.microsoft.com/office/drawing/2014/main" id="{71C129E7-F3CD-47E6-A6C5-193D5C69832B}"/>
                    </a:ext>
                  </a:extLst>
                </p:cNvPr>
                <p:cNvPicPr/>
                <p:nvPr/>
              </p:nvPicPr>
              <p:blipFill>
                <a:blip r:embed="rId78"/>
                <a:stretch>
                  <a:fillRect/>
                </a:stretch>
              </p:blipFill>
              <p:spPr>
                <a:xfrm>
                  <a:off x="3184551" y="3565403"/>
                  <a:ext cx="28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BA8DD998-A33B-41D6-9891-E41430000A8B}"/>
                    </a:ext>
                  </a:extLst>
                </p14:cNvPr>
                <p14:cNvContentPartPr/>
                <p14:nvPr/>
              </p14:nvContentPartPr>
              <p14:xfrm>
                <a:off x="2885391" y="2764763"/>
                <a:ext cx="200880" cy="187560"/>
              </p14:xfrm>
            </p:contentPart>
          </mc:Choice>
          <mc:Fallback xmlns="">
            <p:pic>
              <p:nvPicPr>
                <p:cNvPr id="54" name="Ink 53">
                  <a:extLst>
                    <a:ext uri="{FF2B5EF4-FFF2-40B4-BE49-F238E27FC236}">
                      <a16:creationId xmlns:a16="http://schemas.microsoft.com/office/drawing/2014/main" id="{BA8DD998-A33B-41D6-9891-E41430000A8B}"/>
                    </a:ext>
                  </a:extLst>
                </p:cNvPr>
                <p:cNvPicPr/>
                <p:nvPr/>
              </p:nvPicPr>
              <p:blipFill>
                <a:blip r:embed="rId80"/>
                <a:stretch>
                  <a:fillRect/>
                </a:stretch>
              </p:blipFill>
              <p:spPr>
                <a:xfrm>
                  <a:off x="2876751" y="2755763"/>
                  <a:ext cx="218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4E4205B2-93FC-4B18-BCA3-7FD69A28AC73}"/>
                    </a:ext>
                  </a:extLst>
                </p14:cNvPr>
                <p14:cNvContentPartPr/>
                <p14:nvPr/>
              </p14:nvContentPartPr>
              <p14:xfrm>
                <a:off x="3346191" y="2402243"/>
                <a:ext cx="133560" cy="153360"/>
              </p14:xfrm>
            </p:contentPart>
          </mc:Choice>
          <mc:Fallback xmlns="">
            <p:pic>
              <p:nvPicPr>
                <p:cNvPr id="55" name="Ink 54">
                  <a:extLst>
                    <a:ext uri="{FF2B5EF4-FFF2-40B4-BE49-F238E27FC236}">
                      <a16:creationId xmlns:a16="http://schemas.microsoft.com/office/drawing/2014/main" id="{4E4205B2-93FC-4B18-BCA3-7FD69A28AC73}"/>
                    </a:ext>
                  </a:extLst>
                </p:cNvPr>
                <p:cNvPicPr/>
                <p:nvPr/>
              </p:nvPicPr>
              <p:blipFill>
                <a:blip r:embed="rId82"/>
                <a:stretch>
                  <a:fillRect/>
                </a:stretch>
              </p:blipFill>
              <p:spPr>
                <a:xfrm>
                  <a:off x="3337191" y="2393243"/>
                  <a:ext cx="151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A1FDF268-68EF-46DE-A75E-4A96548260F3}"/>
                    </a:ext>
                  </a:extLst>
                </p14:cNvPr>
                <p14:cNvContentPartPr/>
                <p14:nvPr/>
              </p14:nvContentPartPr>
              <p14:xfrm>
                <a:off x="3463191" y="2966003"/>
                <a:ext cx="159480" cy="160200"/>
              </p14:xfrm>
            </p:contentPart>
          </mc:Choice>
          <mc:Fallback xmlns="">
            <p:pic>
              <p:nvPicPr>
                <p:cNvPr id="56" name="Ink 55">
                  <a:extLst>
                    <a:ext uri="{FF2B5EF4-FFF2-40B4-BE49-F238E27FC236}">
                      <a16:creationId xmlns:a16="http://schemas.microsoft.com/office/drawing/2014/main" id="{A1FDF268-68EF-46DE-A75E-4A96548260F3}"/>
                    </a:ext>
                  </a:extLst>
                </p:cNvPr>
                <p:cNvPicPr/>
                <p:nvPr/>
              </p:nvPicPr>
              <p:blipFill>
                <a:blip r:embed="rId84"/>
                <a:stretch>
                  <a:fillRect/>
                </a:stretch>
              </p:blipFill>
              <p:spPr>
                <a:xfrm>
                  <a:off x="3454191" y="2957003"/>
                  <a:ext cx="1771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Ink 56">
                  <a:extLst>
                    <a:ext uri="{FF2B5EF4-FFF2-40B4-BE49-F238E27FC236}">
                      <a16:creationId xmlns:a16="http://schemas.microsoft.com/office/drawing/2014/main" id="{DDD0855E-CCF3-4517-B334-14EB0095291A}"/>
                    </a:ext>
                  </a:extLst>
                </p14:cNvPr>
                <p14:cNvContentPartPr/>
                <p14:nvPr/>
              </p14:nvContentPartPr>
              <p14:xfrm>
                <a:off x="3082671" y="3515723"/>
                <a:ext cx="199800" cy="195480"/>
              </p14:xfrm>
            </p:contentPart>
          </mc:Choice>
          <mc:Fallback xmlns="">
            <p:pic>
              <p:nvPicPr>
                <p:cNvPr id="57" name="Ink 56">
                  <a:extLst>
                    <a:ext uri="{FF2B5EF4-FFF2-40B4-BE49-F238E27FC236}">
                      <a16:creationId xmlns:a16="http://schemas.microsoft.com/office/drawing/2014/main" id="{DDD0855E-CCF3-4517-B334-14EB0095291A}"/>
                    </a:ext>
                  </a:extLst>
                </p:cNvPr>
                <p:cNvPicPr/>
                <p:nvPr/>
              </p:nvPicPr>
              <p:blipFill>
                <a:blip r:embed="rId86"/>
                <a:stretch>
                  <a:fillRect/>
                </a:stretch>
              </p:blipFill>
              <p:spPr>
                <a:xfrm>
                  <a:off x="3073671" y="3506723"/>
                  <a:ext cx="2174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Ink 57">
                  <a:extLst>
                    <a:ext uri="{FF2B5EF4-FFF2-40B4-BE49-F238E27FC236}">
                      <a16:creationId xmlns:a16="http://schemas.microsoft.com/office/drawing/2014/main" id="{B77EAD90-067A-4131-B103-FF27133FC48A}"/>
                    </a:ext>
                  </a:extLst>
                </p14:cNvPr>
                <p14:cNvContentPartPr/>
                <p14:nvPr/>
              </p14:nvContentPartPr>
              <p14:xfrm>
                <a:off x="2797551" y="3687443"/>
                <a:ext cx="190800" cy="170280"/>
              </p14:xfrm>
            </p:contentPart>
          </mc:Choice>
          <mc:Fallback xmlns="">
            <p:pic>
              <p:nvPicPr>
                <p:cNvPr id="58" name="Ink 57">
                  <a:extLst>
                    <a:ext uri="{FF2B5EF4-FFF2-40B4-BE49-F238E27FC236}">
                      <a16:creationId xmlns:a16="http://schemas.microsoft.com/office/drawing/2014/main" id="{B77EAD90-067A-4131-B103-FF27133FC48A}"/>
                    </a:ext>
                  </a:extLst>
                </p:cNvPr>
                <p:cNvPicPr/>
                <p:nvPr/>
              </p:nvPicPr>
              <p:blipFill>
                <a:blip r:embed="rId88"/>
                <a:stretch>
                  <a:fillRect/>
                </a:stretch>
              </p:blipFill>
              <p:spPr>
                <a:xfrm>
                  <a:off x="2788911" y="3678803"/>
                  <a:ext cx="208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Ink 58">
                  <a:extLst>
                    <a:ext uri="{FF2B5EF4-FFF2-40B4-BE49-F238E27FC236}">
                      <a16:creationId xmlns:a16="http://schemas.microsoft.com/office/drawing/2014/main" id="{54E6290E-F285-489F-8D0B-5F347474035A}"/>
                    </a:ext>
                  </a:extLst>
                </p14:cNvPr>
                <p14:cNvContentPartPr/>
                <p14:nvPr/>
              </p14:nvContentPartPr>
              <p14:xfrm>
                <a:off x="2438271" y="3683483"/>
                <a:ext cx="212400" cy="195120"/>
              </p14:xfrm>
            </p:contentPart>
          </mc:Choice>
          <mc:Fallback xmlns="">
            <p:pic>
              <p:nvPicPr>
                <p:cNvPr id="59" name="Ink 58">
                  <a:extLst>
                    <a:ext uri="{FF2B5EF4-FFF2-40B4-BE49-F238E27FC236}">
                      <a16:creationId xmlns:a16="http://schemas.microsoft.com/office/drawing/2014/main" id="{54E6290E-F285-489F-8D0B-5F347474035A}"/>
                    </a:ext>
                  </a:extLst>
                </p:cNvPr>
                <p:cNvPicPr/>
                <p:nvPr/>
              </p:nvPicPr>
              <p:blipFill>
                <a:blip r:embed="rId90"/>
                <a:stretch>
                  <a:fillRect/>
                </a:stretch>
              </p:blipFill>
              <p:spPr>
                <a:xfrm>
                  <a:off x="2429271" y="3674843"/>
                  <a:ext cx="230040" cy="212760"/>
                </a:xfrm>
                <a:prstGeom prst="rect">
                  <a:avLst/>
                </a:prstGeom>
              </p:spPr>
            </p:pic>
          </mc:Fallback>
        </mc:AlternateContent>
      </p:grpSp>
      <p:grpSp>
        <p:nvGrpSpPr>
          <p:cNvPr id="66" name="Group 65">
            <a:extLst>
              <a:ext uri="{FF2B5EF4-FFF2-40B4-BE49-F238E27FC236}">
                <a16:creationId xmlns:a16="http://schemas.microsoft.com/office/drawing/2014/main" id="{36F337E1-7118-4822-BEA1-AE65C5223959}"/>
              </a:ext>
            </a:extLst>
          </p:cNvPr>
          <p:cNvGrpSpPr/>
          <p:nvPr/>
        </p:nvGrpSpPr>
        <p:grpSpPr>
          <a:xfrm>
            <a:off x="8631711" y="1866923"/>
            <a:ext cx="1106280" cy="867960"/>
            <a:chOff x="8631711" y="1866923"/>
            <a:chExt cx="1106280" cy="867960"/>
          </a:xfrm>
        </p:grpSpPr>
        <mc:AlternateContent xmlns:mc="http://schemas.openxmlformats.org/markup-compatibility/2006" xmlns:p14="http://schemas.microsoft.com/office/powerpoint/2010/main">
          <mc:Choice Requires="p14">
            <p:contentPart p14:bwMode="auto" r:id="rId91">
              <p14:nvContentPartPr>
                <p14:cNvPr id="61" name="Ink 60">
                  <a:extLst>
                    <a:ext uri="{FF2B5EF4-FFF2-40B4-BE49-F238E27FC236}">
                      <a16:creationId xmlns:a16="http://schemas.microsoft.com/office/drawing/2014/main" id="{4D9644B1-F624-4680-BE9E-5E5687E53EE3}"/>
                    </a:ext>
                  </a:extLst>
                </p14:cNvPr>
                <p14:cNvContentPartPr/>
                <p14:nvPr/>
              </p14:nvContentPartPr>
              <p14:xfrm>
                <a:off x="8631711" y="2529683"/>
                <a:ext cx="205920" cy="205200"/>
              </p14:xfrm>
            </p:contentPart>
          </mc:Choice>
          <mc:Fallback xmlns="">
            <p:pic>
              <p:nvPicPr>
                <p:cNvPr id="61" name="Ink 60">
                  <a:extLst>
                    <a:ext uri="{FF2B5EF4-FFF2-40B4-BE49-F238E27FC236}">
                      <a16:creationId xmlns:a16="http://schemas.microsoft.com/office/drawing/2014/main" id="{4D9644B1-F624-4680-BE9E-5E5687E53EE3}"/>
                    </a:ext>
                  </a:extLst>
                </p:cNvPr>
                <p:cNvPicPr/>
                <p:nvPr/>
              </p:nvPicPr>
              <p:blipFill>
                <a:blip r:embed="rId92"/>
                <a:stretch>
                  <a:fillRect/>
                </a:stretch>
              </p:blipFill>
              <p:spPr>
                <a:xfrm>
                  <a:off x="8622711" y="2521043"/>
                  <a:ext cx="2235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Ink 61">
                  <a:extLst>
                    <a:ext uri="{FF2B5EF4-FFF2-40B4-BE49-F238E27FC236}">
                      <a16:creationId xmlns:a16="http://schemas.microsoft.com/office/drawing/2014/main" id="{0C7CAA49-595C-495F-A727-45F766A077E9}"/>
                    </a:ext>
                  </a:extLst>
                </p14:cNvPr>
                <p14:cNvContentPartPr/>
                <p14:nvPr/>
              </p14:nvContentPartPr>
              <p14:xfrm>
                <a:off x="8943471" y="2380283"/>
                <a:ext cx="196920" cy="187200"/>
              </p14:xfrm>
            </p:contentPart>
          </mc:Choice>
          <mc:Fallback xmlns="">
            <p:pic>
              <p:nvPicPr>
                <p:cNvPr id="62" name="Ink 61">
                  <a:extLst>
                    <a:ext uri="{FF2B5EF4-FFF2-40B4-BE49-F238E27FC236}">
                      <a16:creationId xmlns:a16="http://schemas.microsoft.com/office/drawing/2014/main" id="{0C7CAA49-595C-495F-A727-45F766A077E9}"/>
                    </a:ext>
                  </a:extLst>
                </p:cNvPr>
                <p:cNvPicPr/>
                <p:nvPr/>
              </p:nvPicPr>
              <p:blipFill>
                <a:blip r:embed="rId94"/>
                <a:stretch>
                  <a:fillRect/>
                </a:stretch>
              </p:blipFill>
              <p:spPr>
                <a:xfrm>
                  <a:off x="8934471" y="2371283"/>
                  <a:ext cx="2145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Ink 62">
                  <a:extLst>
                    <a:ext uri="{FF2B5EF4-FFF2-40B4-BE49-F238E27FC236}">
                      <a16:creationId xmlns:a16="http://schemas.microsoft.com/office/drawing/2014/main" id="{A4631B08-69C5-432E-ABCB-24470EFAE011}"/>
                    </a:ext>
                  </a:extLst>
                </p14:cNvPr>
                <p14:cNvContentPartPr/>
                <p14:nvPr/>
              </p14:nvContentPartPr>
              <p14:xfrm>
                <a:off x="9154071" y="2132243"/>
                <a:ext cx="165600" cy="185400"/>
              </p14:xfrm>
            </p:contentPart>
          </mc:Choice>
          <mc:Fallback xmlns="">
            <p:pic>
              <p:nvPicPr>
                <p:cNvPr id="63" name="Ink 62">
                  <a:extLst>
                    <a:ext uri="{FF2B5EF4-FFF2-40B4-BE49-F238E27FC236}">
                      <a16:creationId xmlns:a16="http://schemas.microsoft.com/office/drawing/2014/main" id="{A4631B08-69C5-432E-ABCB-24470EFAE011}"/>
                    </a:ext>
                  </a:extLst>
                </p:cNvPr>
                <p:cNvPicPr/>
                <p:nvPr/>
              </p:nvPicPr>
              <p:blipFill>
                <a:blip r:embed="rId96"/>
                <a:stretch>
                  <a:fillRect/>
                </a:stretch>
              </p:blipFill>
              <p:spPr>
                <a:xfrm>
                  <a:off x="9145071" y="2123603"/>
                  <a:ext cx="183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Ink 63">
                  <a:extLst>
                    <a:ext uri="{FF2B5EF4-FFF2-40B4-BE49-F238E27FC236}">
                      <a16:creationId xmlns:a16="http://schemas.microsoft.com/office/drawing/2014/main" id="{19B8AA39-27C5-492F-B957-D5A1EEB8A6C8}"/>
                    </a:ext>
                  </a:extLst>
                </p14:cNvPr>
                <p14:cNvContentPartPr/>
                <p14:nvPr/>
              </p14:nvContentPartPr>
              <p14:xfrm>
                <a:off x="9360711" y="1866923"/>
                <a:ext cx="241920" cy="202320"/>
              </p14:xfrm>
            </p:contentPart>
          </mc:Choice>
          <mc:Fallback xmlns="">
            <p:pic>
              <p:nvPicPr>
                <p:cNvPr id="64" name="Ink 63">
                  <a:extLst>
                    <a:ext uri="{FF2B5EF4-FFF2-40B4-BE49-F238E27FC236}">
                      <a16:creationId xmlns:a16="http://schemas.microsoft.com/office/drawing/2014/main" id="{19B8AA39-27C5-492F-B957-D5A1EEB8A6C8}"/>
                    </a:ext>
                  </a:extLst>
                </p:cNvPr>
                <p:cNvPicPr/>
                <p:nvPr/>
              </p:nvPicPr>
              <p:blipFill>
                <a:blip r:embed="rId98"/>
                <a:stretch>
                  <a:fillRect/>
                </a:stretch>
              </p:blipFill>
              <p:spPr>
                <a:xfrm>
                  <a:off x="9351711" y="1858283"/>
                  <a:ext cx="2595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Ink 64">
                  <a:extLst>
                    <a:ext uri="{FF2B5EF4-FFF2-40B4-BE49-F238E27FC236}">
                      <a16:creationId xmlns:a16="http://schemas.microsoft.com/office/drawing/2014/main" id="{3AF8635F-79C9-4A6B-B638-F2CA260CEA51}"/>
                    </a:ext>
                  </a:extLst>
                </p14:cNvPr>
                <p14:cNvContentPartPr/>
                <p14:nvPr/>
              </p14:nvContentPartPr>
              <p14:xfrm>
                <a:off x="9404271" y="2335283"/>
                <a:ext cx="333720" cy="319320"/>
              </p14:xfrm>
            </p:contentPart>
          </mc:Choice>
          <mc:Fallback xmlns="">
            <p:pic>
              <p:nvPicPr>
                <p:cNvPr id="65" name="Ink 64">
                  <a:extLst>
                    <a:ext uri="{FF2B5EF4-FFF2-40B4-BE49-F238E27FC236}">
                      <a16:creationId xmlns:a16="http://schemas.microsoft.com/office/drawing/2014/main" id="{3AF8635F-79C9-4A6B-B638-F2CA260CEA51}"/>
                    </a:ext>
                  </a:extLst>
                </p:cNvPr>
                <p:cNvPicPr/>
                <p:nvPr/>
              </p:nvPicPr>
              <p:blipFill>
                <a:blip r:embed="rId100"/>
                <a:stretch>
                  <a:fillRect/>
                </a:stretch>
              </p:blipFill>
              <p:spPr>
                <a:xfrm>
                  <a:off x="9395271" y="2326643"/>
                  <a:ext cx="351360" cy="33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67" name="Ink 66">
                <a:extLst>
                  <a:ext uri="{FF2B5EF4-FFF2-40B4-BE49-F238E27FC236}">
                    <a16:creationId xmlns:a16="http://schemas.microsoft.com/office/drawing/2014/main" id="{AD9EE87E-AF1A-4F47-BDC2-DB7800FA41FF}"/>
                  </a:ext>
                </a:extLst>
              </p14:cNvPr>
              <p14:cNvContentPartPr/>
              <p14:nvPr/>
            </p14:nvContentPartPr>
            <p14:xfrm>
              <a:off x="7579431" y="3293963"/>
              <a:ext cx="327600" cy="328320"/>
            </p14:xfrm>
          </p:contentPart>
        </mc:Choice>
        <mc:Fallback xmlns="">
          <p:pic>
            <p:nvPicPr>
              <p:cNvPr id="67" name="Ink 66">
                <a:extLst>
                  <a:ext uri="{FF2B5EF4-FFF2-40B4-BE49-F238E27FC236}">
                    <a16:creationId xmlns:a16="http://schemas.microsoft.com/office/drawing/2014/main" id="{AD9EE87E-AF1A-4F47-BDC2-DB7800FA41FF}"/>
                  </a:ext>
                </a:extLst>
              </p:cNvPr>
              <p:cNvPicPr/>
              <p:nvPr/>
            </p:nvPicPr>
            <p:blipFill>
              <a:blip r:embed="rId102"/>
              <a:stretch>
                <a:fillRect/>
              </a:stretch>
            </p:blipFill>
            <p:spPr>
              <a:xfrm>
                <a:off x="7570791" y="3285323"/>
                <a:ext cx="34524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8" name="Ink 67">
                <a:extLst>
                  <a:ext uri="{FF2B5EF4-FFF2-40B4-BE49-F238E27FC236}">
                    <a16:creationId xmlns:a16="http://schemas.microsoft.com/office/drawing/2014/main" id="{CA5D9C32-3D65-4FDD-94C6-36EFC606E2A6}"/>
                  </a:ext>
                </a:extLst>
              </p14:cNvPr>
              <p14:cNvContentPartPr/>
              <p14:nvPr/>
            </p14:nvContentPartPr>
            <p14:xfrm>
              <a:off x="6198471" y="1096163"/>
              <a:ext cx="964440" cy="50760"/>
            </p14:xfrm>
          </p:contentPart>
        </mc:Choice>
        <mc:Fallback xmlns="">
          <p:pic>
            <p:nvPicPr>
              <p:cNvPr id="68" name="Ink 67">
                <a:extLst>
                  <a:ext uri="{FF2B5EF4-FFF2-40B4-BE49-F238E27FC236}">
                    <a16:creationId xmlns:a16="http://schemas.microsoft.com/office/drawing/2014/main" id="{CA5D9C32-3D65-4FDD-94C6-36EFC606E2A6}"/>
                  </a:ext>
                </a:extLst>
              </p:cNvPr>
              <p:cNvPicPr/>
              <p:nvPr/>
            </p:nvPicPr>
            <p:blipFill>
              <a:blip r:embed="rId104"/>
              <a:stretch>
                <a:fillRect/>
              </a:stretch>
            </p:blipFill>
            <p:spPr>
              <a:xfrm>
                <a:off x="6189831" y="1087523"/>
                <a:ext cx="9820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Ink 68">
                <a:extLst>
                  <a:ext uri="{FF2B5EF4-FFF2-40B4-BE49-F238E27FC236}">
                    <a16:creationId xmlns:a16="http://schemas.microsoft.com/office/drawing/2014/main" id="{71D3C0D6-1BD9-4099-B701-2BCADE626EC1}"/>
                  </a:ext>
                </a:extLst>
              </p14:cNvPr>
              <p14:cNvContentPartPr/>
              <p14:nvPr/>
            </p14:nvContentPartPr>
            <p14:xfrm>
              <a:off x="3432591" y="1105523"/>
              <a:ext cx="958680" cy="54360"/>
            </p14:xfrm>
          </p:contentPart>
        </mc:Choice>
        <mc:Fallback xmlns="">
          <p:pic>
            <p:nvPicPr>
              <p:cNvPr id="69" name="Ink 68">
                <a:extLst>
                  <a:ext uri="{FF2B5EF4-FFF2-40B4-BE49-F238E27FC236}">
                    <a16:creationId xmlns:a16="http://schemas.microsoft.com/office/drawing/2014/main" id="{71D3C0D6-1BD9-4099-B701-2BCADE626EC1}"/>
                  </a:ext>
                </a:extLst>
              </p:cNvPr>
              <p:cNvPicPr/>
              <p:nvPr/>
            </p:nvPicPr>
            <p:blipFill>
              <a:blip r:embed="rId106"/>
              <a:stretch>
                <a:fillRect/>
              </a:stretch>
            </p:blipFill>
            <p:spPr>
              <a:xfrm>
                <a:off x="3423951" y="1096523"/>
                <a:ext cx="976320" cy="72000"/>
              </a:xfrm>
              <a:prstGeom prst="rect">
                <a:avLst/>
              </a:prstGeom>
            </p:spPr>
          </p:pic>
        </mc:Fallback>
      </mc:AlternateContent>
    </p:spTree>
    <p:extLst>
      <p:ext uri="{BB962C8B-B14F-4D97-AF65-F5344CB8AC3E}">
        <p14:creationId xmlns:p14="http://schemas.microsoft.com/office/powerpoint/2010/main" val="319274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Example of overfitting and high variance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9127664-B5D7-418C-AA26-A741772CC05D}"/>
              </a:ext>
            </a:extLst>
          </p:cNvPr>
          <p:cNvPicPr>
            <a:picLocks noChangeAspect="1"/>
          </p:cNvPicPr>
          <p:nvPr/>
        </p:nvPicPr>
        <p:blipFill rotWithShape="1">
          <a:blip r:embed="rId3"/>
          <a:srcRect l="2951" t="9911" r="5687" b="34637"/>
          <a:stretch/>
        </p:blipFill>
        <p:spPr>
          <a:xfrm>
            <a:off x="134186" y="2260577"/>
            <a:ext cx="11923623" cy="4068786"/>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990C702-2390-4C14-A3B5-972E8F72F9F0}"/>
                  </a:ext>
                </a:extLst>
              </p14:cNvPr>
              <p14:cNvContentPartPr/>
              <p14:nvPr/>
            </p14:nvContentPartPr>
            <p14:xfrm>
              <a:off x="2555271" y="3803363"/>
              <a:ext cx="14400" cy="10440"/>
            </p14:xfrm>
          </p:contentPart>
        </mc:Choice>
        <mc:Fallback xmlns="">
          <p:pic>
            <p:nvPicPr>
              <p:cNvPr id="3" name="Ink 2">
                <a:extLst>
                  <a:ext uri="{FF2B5EF4-FFF2-40B4-BE49-F238E27FC236}">
                    <a16:creationId xmlns:a16="http://schemas.microsoft.com/office/drawing/2014/main" id="{F990C702-2390-4C14-A3B5-972E8F72F9F0}"/>
                  </a:ext>
                </a:extLst>
              </p:cNvPr>
              <p:cNvPicPr/>
              <p:nvPr/>
            </p:nvPicPr>
            <p:blipFill>
              <a:blip r:embed="rId5"/>
              <a:stretch>
                <a:fillRect/>
              </a:stretch>
            </p:blipFill>
            <p:spPr>
              <a:xfrm>
                <a:off x="2546271" y="3794723"/>
                <a:ext cx="32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6EAA8323-050B-4F9D-8230-5394E7B8C83C}"/>
                  </a:ext>
                </a:extLst>
              </p14:cNvPr>
              <p14:cNvContentPartPr/>
              <p14:nvPr/>
            </p14:nvContentPartPr>
            <p14:xfrm>
              <a:off x="2922111" y="3853403"/>
              <a:ext cx="5400" cy="65880"/>
            </p14:xfrm>
          </p:contentPart>
        </mc:Choice>
        <mc:Fallback xmlns="">
          <p:pic>
            <p:nvPicPr>
              <p:cNvPr id="4" name="Ink 3">
                <a:extLst>
                  <a:ext uri="{FF2B5EF4-FFF2-40B4-BE49-F238E27FC236}">
                    <a16:creationId xmlns:a16="http://schemas.microsoft.com/office/drawing/2014/main" id="{6EAA8323-050B-4F9D-8230-5394E7B8C83C}"/>
                  </a:ext>
                </a:extLst>
              </p:cNvPr>
              <p:cNvPicPr/>
              <p:nvPr/>
            </p:nvPicPr>
            <p:blipFill>
              <a:blip r:embed="rId7"/>
              <a:stretch>
                <a:fillRect/>
              </a:stretch>
            </p:blipFill>
            <p:spPr>
              <a:xfrm>
                <a:off x="2913111" y="3844763"/>
                <a:ext cx="23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43BC1FB7-EB22-4741-A569-67BDEA85C953}"/>
                  </a:ext>
                </a:extLst>
              </p14:cNvPr>
              <p14:cNvContentPartPr/>
              <p14:nvPr/>
            </p14:nvContentPartPr>
            <p14:xfrm>
              <a:off x="2970351" y="3128003"/>
              <a:ext cx="360" cy="360"/>
            </p14:xfrm>
          </p:contentPart>
        </mc:Choice>
        <mc:Fallback xmlns="">
          <p:pic>
            <p:nvPicPr>
              <p:cNvPr id="7" name="Ink 6">
                <a:extLst>
                  <a:ext uri="{FF2B5EF4-FFF2-40B4-BE49-F238E27FC236}">
                    <a16:creationId xmlns:a16="http://schemas.microsoft.com/office/drawing/2014/main" id="{43BC1FB7-EB22-4741-A569-67BDEA85C953}"/>
                  </a:ext>
                </a:extLst>
              </p:cNvPr>
              <p:cNvPicPr/>
              <p:nvPr/>
            </p:nvPicPr>
            <p:blipFill>
              <a:blip r:embed="rId9"/>
              <a:stretch>
                <a:fillRect/>
              </a:stretch>
            </p:blipFill>
            <p:spPr>
              <a:xfrm>
                <a:off x="2961351" y="311900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2769D7C1-1C79-4F9C-9461-E906609E0A33}"/>
                  </a:ext>
                </a:extLst>
              </p14:cNvPr>
              <p14:cNvContentPartPr/>
              <p14:nvPr/>
            </p14:nvContentPartPr>
            <p14:xfrm>
              <a:off x="3184551" y="3441923"/>
              <a:ext cx="360" cy="19080"/>
            </p14:xfrm>
          </p:contentPart>
        </mc:Choice>
        <mc:Fallback xmlns="">
          <p:pic>
            <p:nvPicPr>
              <p:cNvPr id="8" name="Ink 7">
                <a:extLst>
                  <a:ext uri="{FF2B5EF4-FFF2-40B4-BE49-F238E27FC236}">
                    <a16:creationId xmlns:a16="http://schemas.microsoft.com/office/drawing/2014/main" id="{2769D7C1-1C79-4F9C-9461-E906609E0A33}"/>
                  </a:ext>
                </a:extLst>
              </p:cNvPr>
              <p:cNvPicPr/>
              <p:nvPr/>
            </p:nvPicPr>
            <p:blipFill>
              <a:blip r:embed="rId11"/>
              <a:stretch>
                <a:fillRect/>
              </a:stretch>
            </p:blipFill>
            <p:spPr>
              <a:xfrm>
                <a:off x="3175551" y="3433283"/>
                <a:ext cx="18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0ECE1902-AF60-46AF-AF97-5EC54D5D1967}"/>
                  </a:ext>
                </a:extLst>
              </p14:cNvPr>
              <p14:cNvContentPartPr/>
              <p14:nvPr/>
            </p14:nvContentPartPr>
            <p14:xfrm>
              <a:off x="3170511" y="3021803"/>
              <a:ext cx="38160" cy="8280"/>
            </p14:xfrm>
          </p:contentPart>
        </mc:Choice>
        <mc:Fallback xmlns="">
          <p:pic>
            <p:nvPicPr>
              <p:cNvPr id="9" name="Ink 8">
                <a:extLst>
                  <a:ext uri="{FF2B5EF4-FFF2-40B4-BE49-F238E27FC236}">
                    <a16:creationId xmlns:a16="http://schemas.microsoft.com/office/drawing/2014/main" id="{0ECE1902-AF60-46AF-AF97-5EC54D5D1967}"/>
                  </a:ext>
                </a:extLst>
              </p:cNvPr>
              <p:cNvPicPr/>
              <p:nvPr/>
            </p:nvPicPr>
            <p:blipFill>
              <a:blip r:embed="rId13"/>
              <a:stretch>
                <a:fillRect/>
              </a:stretch>
            </p:blipFill>
            <p:spPr>
              <a:xfrm>
                <a:off x="3161511" y="3013163"/>
                <a:ext cx="55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12275098-3CD4-4201-8E0B-2BBED115DA1E}"/>
                  </a:ext>
                </a:extLst>
              </p14:cNvPr>
              <p14:cNvContentPartPr/>
              <p14:nvPr/>
            </p14:nvContentPartPr>
            <p14:xfrm>
              <a:off x="3441951" y="3155363"/>
              <a:ext cx="24840" cy="1080"/>
            </p14:xfrm>
          </p:contentPart>
        </mc:Choice>
        <mc:Fallback xmlns="">
          <p:pic>
            <p:nvPicPr>
              <p:cNvPr id="10" name="Ink 9">
                <a:extLst>
                  <a:ext uri="{FF2B5EF4-FFF2-40B4-BE49-F238E27FC236}">
                    <a16:creationId xmlns:a16="http://schemas.microsoft.com/office/drawing/2014/main" id="{12275098-3CD4-4201-8E0B-2BBED115DA1E}"/>
                  </a:ext>
                </a:extLst>
              </p:cNvPr>
              <p:cNvPicPr/>
              <p:nvPr/>
            </p:nvPicPr>
            <p:blipFill>
              <a:blip r:embed="rId15"/>
              <a:stretch>
                <a:fillRect/>
              </a:stretch>
            </p:blipFill>
            <p:spPr>
              <a:xfrm>
                <a:off x="3432951" y="3146363"/>
                <a:ext cx="424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81A33223-FEC3-44C4-B927-29169BAE2B4B}"/>
                  </a:ext>
                </a:extLst>
              </p14:cNvPr>
              <p14:cNvContentPartPr/>
              <p14:nvPr/>
            </p14:nvContentPartPr>
            <p14:xfrm>
              <a:off x="3550311" y="743363"/>
              <a:ext cx="965520" cy="106560"/>
            </p14:xfrm>
          </p:contentPart>
        </mc:Choice>
        <mc:Fallback xmlns="">
          <p:pic>
            <p:nvPicPr>
              <p:cNvPr id="18" name="Ink 17">
                <a:extLst>
                  <a:ext uri="{FF2B5EF4-FFF2-40B4-BE49-F238E27FC236}">
                    <a16:creationId xmlns:a16="http://schemas.microsoft.com/office/drawing/2014/main" id="{81A33223-FEC3-44C4-B927-29169BAE2B4B}"/>
                  </a:ext>
                </a:extLst>
              </p:cNvPr>
              <p:cNvPicPr/>
              <p:nvPr/>
            </p:nvPicPr>
            <p:blipFill>
              <a:blip r:embed="rId25"/>
              <a:stretch>
                <a:fillRect/>
              </a:stretch>
            </p:blipFill>
            <p:spPr>
              <a:xfrm>
                <a:off x="3541311" y="734363"/>
                <a:ext cx="9831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52FCF67C-2B00-4B9D-B8F9-4EB05C564569}"/>
                  </a:ext>
                </a:extLst>
              </p14:cNvPr>
              <p14:cNvContentPartPr/>
              <p14:nvPr/>
            </p14:nvContentPartPr>
            <p14:xfrm>
              <a:off x="988191" y="1249883"/>
              <a:ext cx="1015200" cy="118800"/>
            </p14:xfrm>
          </p:contentPart>
        </mc:Choice>
        <mc:Fallback xmlns="">
          <p:pic>
            <p:nvPicPr>
              <p:cNvPr id="20" name="Ink 19">
                <a:extLst>
                  <a:ext uri="{FF2B5EF4-FFF2-40B4-BE49-F238E27FC236}">
                    <a16:creationId xmlns:a16="http://schemas.microsoft.com/office/drawing/2014/main" id="{52FCF67C-2B00-4B9D-B8F9-4EB05C564569}"/>
                  </a:ext>
                </a:extLst>
              </p:cNvPr>
              <p:cNvPicPr/>
              <p:nvPr/>
            </p:nvPicPr>
            <p:blipFill>
              <a:blip r:embed="rId27"/>
              <a:stretch>
                <a:fillRect/>
              </a:stretch>
            </p:blipFill>
            <p:spPr>
              <a:xfrm>
                <a:off x="979191" y="1240883"/>
                <a:ext cx="1032840" cy="136440"/>
              </a:xfrm>
              <a:prstGeom prst="rect">
                <a:avLst/>
              </a:prstGeom>
            </p:spPr>
          </p:pic>
        </mc:Fallback>
      </mc:AlternateContent>
      <p:grpSp>
        <p:nvGrpSpPr>
          <p:cNvPr id="26" name="Group 25">
            <a:extLst>
              <a:ext uri="{FF2B5EF4-FFF2-40B4-BE49-F238E27FC236}">
                <a16:creationId xmlns:a16="http://schemas.microsoft.com/office/drawing/2014/main" id="{4EFB4E01-32D9-4E5B-BA29-8A1CEB8355E2}"/>
              </a:ext>
            </a:extLst>
          </p:cNvPr>
          <p:cNvGrpSpPr/>
          <p:nvPr/>
        </p:nvGrpSpPr>
        <p:grpSpPr>
          <a:xfrm>
            <a:off x="3906711" y="1036403"/>
            <a:ext cx="1021680" cy="454320"/>
            <a:chOff x="3906711" y="1036403"/>
            <a:chExt cx="1021680" cy="454320"/>
          </a:xfrm>
        </p:grpSpPr>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25E322D1-75FC-4BDB-A23B-3687C0D2F321}"/>
                    </a:ext>
                  </a:extLst>
                </p14:cNvPr>
                <p14:cNvContentPartPr/>
                <p14:nvPr/>
              </p14:nvContentPartPr>
              <p14:xfrm>
                <a:off x="3906711" y="1036403"/>
                <a:ext cx="394560" cy="376920"/>
              </p14:xfrm>
            </p:contentPart>
          </mc:Choice>
          <mc:Fallback xmlns="">
            <p:pic>
              <p:nvPicPr>
                <p:cNvPr id="22" name="Ink 21">
                  <a:extLst>
                    <a:ext uri="{FF2B5EF4-FFF2-40B4-BE49-F238E27FC236}">
                      <a16:creationId xmlns:a16="http://schemas.microsoft.com/office/drawing/2014/main" id="{25E322D1-75FC-4BDB-A23B-3687C0D2F321}"/>
                    </a:ext>
                  </a:extLst>
                </p:cNvPr>
                <p:cNvPicPr/>
                <p:nvPr/>
              </p:nvPicPr>
              <p:blipFill>
                <a:blip r:embed="rId29"/>
                <a:stretch>
                  <a:fillRect/>
                </a:stretch>
              </p:blipFill>
              <p:spPr>
                <a:xfrm>
                  <a:off x="3898071" y="1027403"/>
                  <a:ext cx="4122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1C3284D6-3F8A-4684-88B3-618816FAE117}"/>
                    </a:ext>
                  </a:extLst>
                </p14:cNvPr>
                <p14:cNvContentPartPr/>
                <p14:nvPr/>
              </p14:nvContentPartPr>
              <p14:xfrm>
                <a:off x="4416831" y="1203443"/>
                <a:ext cx="191520" cy="247680"/>
              </p14:xfrm>
            </p:contentPart>
          </mc:Choice>
          <mc:Fallback xmlns="">
            <p:pic>
              <p:nvPicPr>
                <p:cNvPr id="23" name="Ink 22">
                  <a:extLst>
                    <a:ext uri="{FF2B5EF4-FFF2-40B4-BE49-F238E27FC236}">
                      <a16:creationId xmlns:a16="http://schemas.microsoft.com/office/drawing/2014/main" id="{1C3284D6-3F8A-4684-88B3-618816FAE117}"/>
                    </a:ext>
                  </a:extLst>
                </p:cNvPr>
                <p:cNvPicPr/>
                <p:nvPr/>
              </p:nvPicPr>
              <p:blipFill>
                <a:blip r:embed="rId31"/>
                <a:stretch>
                  <a:fillRect/>
                </a:stretch>
              </p:blipFill>
              <p:spPr>
                <a:xfrm>
                  <a:off x="4407831" y="1194803"/>
                  <a:ext cx="2091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0163410E-C2CC-4879-BE5F-D0F2240B138C}"/>
                    </a:ext>
                  </a:extLst>
                </p14:cNvPr>
                <p14:cNvContentPartPr/>
                <p14:nvPr/>
              </p14:nvContentPartPr>
              <p14:xfrm>
                <a:off x="4656231" y="1223963"/>
                <a:ext cx="5400" cy="63720"/>
              </p14:xfrm>
            </p:contentPart>
          </mc:Choice>
          <mc:Fallback xmlns="">
            <p:pic>
              <p:nvPicPr>
                <p:cNvPr id="24" name="Ink 23">
                  <a:extLst>
                    <a:ext uri="{FF2B5EF4-FFF2-40B4-BE49-F238E27FC236}">
                      <a16:creationId xmlns:a16="http://schemas.microsoft.com/office/drawing/2014/main" id="{0163410E-C2CC-4879-BE5F-D0F2240B138C}"/>
                    </a:ext>
                  </a:extLst>
                </p:cNvPr>
                <p:cNvPicPr/>
                <p:nvPr/>
              </p:nvPicPr>
              <p:blipFill>
                <a:blip r:embed="rId33"/>
                <a:stretch>
                  <a:fillRect/>
                </a:stretch>
              </p:blipFill>
              <p:spPr>
                <a:xfrm>
                  <a:off x="4647231" y="1215323"/>
                  <a:ext cx="23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FD6A1D72-064A-404D-9FBA-BB0DDEAB3DA5}"/>
                    </a:ext>
                  </a:extLst>
                </p14:cNvPr>
                <p14:cNvContentPartPr/>
                <p14:nvPr/>
              </p14:nvContentPartPr>
              <p14:xfrm>
                <a:off x="4653711" y="1339163"/>
                <a:ext cx="274680" cy="151560"/>
              </p14:xfrm>
            </p:contentPart>
          </mc:Choice>
          <mc:Fallback xmlns="">
            <p:pic>
              <p:nvPicPr>
                <p:cNvPr id="25" name="Ink 24">
                  <a:extLst>
                    <a:ext uri="{FF2B5EF4-FFF2-40B4-BE49-F238E27FC236}">
                      <a16:creationId xmlns:a16="http://schemas.microsoft.com/office/drawing/2014/main" id="{FD6A1D72-064A-404D-9FBA-BB0DDEAB3DA5}"/>
                    </a:ext>
                  </a:extLst>
                </p:cNvPr>
                <p:cNvPicPr/>
                <p:nvPr/>
              </p:nvPicPr>
              <p:blipFill>
                <a:blip r:embed="rId35"/>
                <a:stretch>
                  <a:fillRect/>
                </a:stretch>
              </p:blipFill>
              <p:spPr>
                <a:xfrm>
                  <a:off x="4645071" y="1330163"/>
                  <a:ext cx="292320" cy="169200"/>
                </a:xfrm>
                <a:prstGeom prst="rect">
                  <a:avLst/>
                </a:prstGeom>
              </p:spPr>
            </p:pic>
          </mc:Fallback>
        </mc:AlternateContent>
      </p:grpSp>
    </p:spTree>
    <p:extLst>
      <p:ext uri="{BB962C8B-B14F-4D97-AF65-F5344CB8AC3E}">
        <p14:creationId xmlns:p14="http://schemas.microsoft.com/office/powerpoint/2010/main" val="16671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Example of </a:t>
            </a:r>
            <a:r>
              <a:rPr lang="en-US" sz="4000" dirty="0">
                <a:solidFill>
                  <a:srgbClr val="FFFFFF"/>
                </a:solidFill>
              </a:rPr>
              <a:t>balanced fit, low variance and low bias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8446A62-73CE-4D28-AF4E-5D4FC6675053}"/>
              </a:ext>
            </a:extLst>
          </p:cNvPr>
          <p:cNvPicPr>
            <a:picLocks noChangeAspect="1"/>
          </p:cNvPicPr>
          <p:nvPr/>
        </p:nvPicPr>
        <p:blipFill rotWithShape="1">
          <a:blip r:embed="rId3"/>
          <a:srcRect l="4498" t="11678" r="8062" b="20453"/>
          <a:stretch/>
        </p:blipFill>
        <p:spPr>
          <a:xfrm>
            <a:off x="532515" y="1787692"/>
            <a:ext cx="11126965" cy="4855774"/>
          </a:xfrm>
          <a:prstGeom prst="rect">
            <a:avLst/>
          </a:prstGeom>
        </p:spPr>
      </p:pic>
    </p:spTree>
    <p:extLst>
      <p:ext uri="{BB962C8B-B14F-4D97-AF65-F5344CB8AC3E}">
        <p14:creationId xmlns:p14="http://schemas.microsoft.com/office/powerpoint/2010/main" val="82939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761FFB-B61B-4D55-81FD-2A4988EECDC9}"/>
              </a:ext>
            </a:extLst>
          </p:cNvPr>
          <p:cNvSpPr>
            <a:spLocks noGrp="1"/>
          </p:cNvSpPr>
          <p:nvPr>
            <p:ph type="title"/>
          </p:nvPr>
        </p:nvSpPr>
        <p:spPr>
          <a:xfrm>
            <a:off x="838200" y="365125"/>
            <a:ext cx="10515600" cy="1325563"/>
          </a:xfrm>
        </p:spPr>
        <p:txBody>
          <a:bodyPr>
            <a:normAutofit/>
          </a:bodyPr>
          <a:lstStyle/>
          <a:p>
            <a:r>
              <a:rPr lang="en-US" sz="5400"/>
              <a:t>Outline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E36F94-92C5-49C4-89B0-FDCC3A53501B}"/>
              </a:ext>
            </a:extLst>
          </p:cNvPr>
          <p:cNvSpPr>
            <a:spLocks noGrp="1"/>
          </p:cNvSpPr>
          <p:nvPr>
            <p:ph idx="1"/>
          </p:nvPr>
        </p:nvSpPr>
        <p:spPr>
          <a:xfrm>
            <a:off x="838200" y="1929384"/>
            <a:ext cx="10515600" cy="4251960"/>
          </a:xfrm>
        </p:spPr>
        <p:txBody>
          <a:bodyPr>
            <a:normAutofit/>
          </a:bodyPr>
          <a:lstStyle/>
          <a:p>
            <a:r>
              <a:rPr lang="en-US" dirty="0"/>
              <a:t>Regularization techniques: Drop out, Early stopping</a:t>
            </a:r>
          </a:p>
          <a:p>
            <a:r>
              <a:rPr lang="en-US" dirty="0"/>
              <a:t>Bias</a:t>
            </a:r>
          </a:p>
          <a:p>
            <a:r>
              <a:rPr lang="en-US" dirty="0"/>
              <a:t>Variance</a:t>
            </a:r>
          </a:p>
          <a:p>
            <a:endParaRPr lang="en-US" dirty="0"/>
          </a:p>
        </p:txBody>
      </p:sp>
      <p:sp>
        <p:nvSpPr>
          <p:cNvPr id="4" name="Slide Number Placeholder 3">
            <a:extLst>
              <a:ext uri="{FF2B5EF4-FFF2-40B4-BE49-F238E27FC236}">
                <a16:creationId xmlns:a16="http://schemas.microsoft.com/office/drawing/2014/main" id="{89D42D6E-C1D7-4D2C-B834-CAF70A71EF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1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4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Bias and Variance using Bull’s eye diagram</a:t>
            </a:r>
          </a:p>
        </p:txBody>
      </p:sp>
      <p:pic>
        <p:nvPicPr>
          <p:cNvPr id="4" name="Picture 3">
            <a:extLst>
              <a:ext uri="{FF2B5EF4-FFF2-40B4-BE49-F238E27FC236}">
                <a16:creationId xmlns:a16="http://schemas.microsoft.com/office/drawing/2014/main" id="{DF8E9BDD-F99D-4042-B897-C02263C89138}"/>
              </a:ext>
            </a:extLst>
          </p:cNvPr>
          <p:cNvPicPr>
            <a:picLocks noChangeAspect="1"/>
          </p:cNvPicPr>
          <p:nvPr/>
        </p:nvPicPr>
        <p:blipFill rotWithShape="1">
          <a:blip r:embed="rId3"/>
          <a:srcRect l="23238" t="24123" r="46885" b="25234"/>
          <a:stretch/>
        </p:blipFill>
        <p:spPr>
          <a:xfrm>
            <a:off x="4479809" y="814557"/>
            <a:ext cx="6497324" cy="5228885"/>
          </a:xfrm>
          <a:prstGeom prst="rect">
            <a:avLst/>
          </a:prstGeom>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53" name="Group 52">
            <a:extLst>
              <a:ext uri="{FF2B5EF4-FFF2-40B4-BE49-F238E27FC236}">
                <a16:creationId xmlns:a16="http://schemas.microsoft.com/office/drawing/2014/main" id="{069D7FFA-90D5-47F0-959F-4604D7B79615}"/>
              </a:ext>
            </a:extLst>
          </p:cNvPr>
          <p:cNvGrpSpPr/>
          <p:nvPr/>
        </p:nvGrpSpPr>
        <p:grpSpPr>
          <a:xfrm>
            <a:off x="9465111" y="5095763"/>
            <a:ext cx="128520" cy="147960"/>
            <a:chOff x="9465111" y="5095763"/>
            <a:chExt cx="128520" cy="147960"/>
          </a:xfrm>
        </p:grpSpPr>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7FB51A3F-49FE-4C6C-9E42-F2FCC55418F5}"/>
                    </a:ext>
                  </a:extLst>
                </p14:cNvPr>
                <p14:cNvContentPartPr/>
                <p14:nvPr/>
              </p14:nvContentPartPr>
              <p14:xfrm>
                <a:off x="9465111" y="5095763"/>
                <a:ext cx="115200" cy="135720"/>
              </p14:xfrm>
            </p:contentPart>
          </mc:Choice>
          <mc:Fallback xmlns="">
            <p:pic>
              <p:nvPicPr>
                <p:cNvPr id="48" name="Ink 47">
                  <a:extLst>
                    <a:ext uri="{FF2B5EF4-FFF2-40B4-BE49-F238E27FC236}">
                      <a16:creationId xmlns:a16="http://schemas.microsoft.com/office/drawing/2014/main" id="{7FB51A3F-49FE-4C6C-9E42-F2FCC55418F5}"/>
                    </a:ext>
                  </a:extLst>
                </p:cNvPr>
                <p:cNvPicPr/>
                <p:nvPr/>
              </p:nvPicPr>
              <p:blipFill>
                <a:blip r:embed="rId15"/>
                <a:stretch>
                  <a:fillRect/>
                </a:stretch>
              </p:blipFill>
              <p:spPr>
                <a:xfrm>
                  <a:off x="9456471" y="5086763"/>
                  <a:ext cx="132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17BE2160-2BED-4850-9C1E-D810FAE779E8}"/>
                    </a:ext>
                  </a:extLst>
                </p14:cNvPr>
                <p14:cNvContentPartPr/>
                <p14:nvPr/>
              </p14:nvContentPartPr>
              <p14:xfrm>
                <a:off x="9487431" y="5146523"/>
                <a:ext cx="106200" cy="97200"/>
              </p14:xfrm>
            </p:contentPart>
          </mc:Choice>
          <mc:Fallback xmlns="">
            <p:pic>
              <p:nvPicPr>
                <p:cNvPr id="49" name="Ink 48">
                  <a:extLst>
                    <a:ext uri="{FF2B5EF4-FFF2-40B4-BE49-F238E27FC236}">
                      <a16:creationId xmlns:a16="http://schemas.microsoft.com/office/drawing/2014/main" id="{17BE2160-2BED-4850-9C1E-D810FAE779E8}"/>
                    </a:ext>
                  </a:extLst>
                </p:cNvPr>
                <p:cNvPicPr/>
                <p:nvPr/>
              </p:nvPicPr>
              <p:blipFill>
                <a:blip r:embed="rId17"/>
                <a:stretch>
                  <a:fillRect/>
                </a:stretch>
              </p:blipFill>
              <p:spPr>
                <a:xfrm>
                  <a:off x="9478431" y="5137883"/>
                  <a:ext cx="123840" cy="114840"/>
                </a:xfrm>
                <a:prstGeom prst="rect">
                  <a:avLst/>
                </a:prstGeom>
              </p:spPr>
            </p:pic>
          </mc:Fallback>
        </mc:AlternateContent>
      </p:grpSp>
      <p:grpSp>
        <p:nvGrpSpPr>
          <p:cNvPr id="65" name="Group 64">
            <a:extLst>
              <a:ext uri="{FF2B5EF4-FFF2-40B4-BE49-F238E27FC236}">
                <a16:creationId xmlns:a16="http://schemas.microsoft.com/office/drawing/2014/main" id="{483B72C3-6F0D-4D0A-A476-6CDEB8B16779}"/>
              </a:ext>
            </a:extLst>
          </p:cNvPr>
          <p:cNvGrpSpPr/>
          <p:nvPr/>
        </p:nvGrpSpPr>
        <p:grpSpPr>
          <a:xfrm>
            <a:off x="6744591" y="4358483"/>
            <a:ext cx="257400" cy="250200"/>
            <a:chOff x="6744591" y="4358483"/>
            <a:chExt cx="257400" cy="250200"/>
          </a:xfrm>
        </p:grpSpPr>
        <mc:AlternateContent xmlns:mc="http://schemas.openxmlformats.org/markup-compatibility/2006" xmlns:p14="http://schemas.microsoft.com/office/powerpoint/2010/main">
          <mc:Choice Requires="p14">
            <p:contentPart p14:bwMode="auto" r:id="rId18">
              <p14:nvContentPartPr>
                <p14:cNvPr id="57" name="Ink 56">
                  <a:extLst>
                    <a:ext uri="{FF2B5EF4-FFF2-40B4-BE49-F238E27FC236}">
                      <a16:creationId xmlns:a16="http://schemas.microsoft.com/office/drawing/2014/main" id="{AF2401C6-37AE-44CD-B8FB-AFA76BFD1F9B}"/>
                    </a:ext>
                  </a:extLst>
                </p14:cNvPr>
                <p14:cNvContentPartPr/>
                <p14:nvPr/>
              </p14:nvContentPartPr>
              <p14:xfrm>
                <a:off x="6783111" y="4359563"/>
                <a:ext cx="71280" cy="122040"/>
              </p14:xfrm>
            </p:contentPart>
          </mc:Choice>
          <mc:Fallback xmlns="">
            <p:pic>
              <p:nvPicPr>
                <p:cNvPr id="57" name="Ink 56">
                  <a:extLst>
                    <a:ext uri="{FF2B5EF4-FFF2-40B4-BE49-F238E27FC236}">
                      <a16:creationId xmlns:a16="http://schemas.microsoft.com/office/drawing/2014/main" id="{AF2401C6-37AE-44CD-B8FB-AFA76BFD1F9B}"/>
                    </a:ext>
                  </a:extLst>
                </p:cNvPr>
                <p:cNvPicPr/>
                <p:nvPr/>
              </p:nvPicPr>
              <p:blipFill>
                <a:blip r:embed="rId23"/>
                <a:stretch>
                  <a:fillRect/>
                </a:stretch>
              </p:blipFill>
              <p:spPr>
                <a:xfrm>
                  <a:off x="6774111" y="4350563"/>
                  <a:ext cx="889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8" name="Ink 57">
                  <a:extLst>
                    <a:ext uri="{FF2B5EF4-FFF2-40B4-BE49-F238E27FC236}">
                      <a16:creationId xmlns:a16="http://schemas.microsoft.com/office/drawing/2014/main" id="{5D03FBC8-0C0B-4364-8CF3-15B38C722F93}"/>
                    </a:ext>
                  </a:extLst>
                </p14:cNvPr>
                <p14:cNvContentPartPr/>
                <p14:nvPr/>
              </p14:nvContentPartPr>
              <p14:xfrm>
                <a:off x="6744591" y="4415003"/>
                <a:ext cx="95400" cy="65160"/>
              </p14:xfrm>
            </p:contentPart>
          </mc:Choice>
          <mc:Fallback xmlns="">
            <p:pic>
              <p:nvPicPr>
                <p:cNvPr id="58" name="Ink 57">
                  <a:extLst>
                    <a:ext uri="{FF2B5EF4-FFF2-40B4-BE49-F238E27FC236}">
                      <a16:creationId xmlns:a16="http://schemas.microsoft.com/office/drawing/2014/main" id="{5D03FBC8-0C0B-4364-8CF3-15B38C722F93}"/>
                    </a:ext>
                  </a:extLst>
                </p:cNvPr>
                <p:cNvPicPr/>
                <p:nvPr/>
              </p:nvPicPr>
              <p:blipFill>
                <a:blip r:embed="rId25"/>
                <a:stretch>
                  <a:fillRect/>
                </a:stretch>
              </p:blipFill>
              <p:spPr>
                <a:xfrm>
                  <a:off x="6735591" y="4406363"/>
                  <a:ext cx="113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Ink 58">
                  <a:extLst>
                    <a:ext uri="{FF2B5EF4-FFF2-40B4-BE49-F238E27FC236}">
                      <a16:creationId xmlns:a16="http://schemas.microsoft.com/office/drawing/2014/main" id="{CB6F3741-A228-4500-BD5B-E8AC608BE9F6}"/>
                    </a:ext>
                  </a:extLst>
                </p14:cNvPr>
                <p14:cNvContentPartPr/>
                <p14:nvPr/>
              </p14:nvContentPartPr>
              <p14:xfrm>
                <a:off x="6926751" y="4358483"/>
                <a:ext cx="63360" cy="96840"/>
              </p14:xfrm>
            </p:contentPart>
          </mc:Choice>
          <mc:Fallback xmlns="">
            <p:pic>
              <p:nvPicPr>
                <p:cNvPr id="59" name="Ink 58">
                  <a:extLst>
                    <a:ext uri="{FF2B5EF4-FFF2-40B4-BE49-F238E27FC236}">
                      <a16:creationId xmlns:a16="http://schemas.microsoft.com/office/drawing/2014/main" id="{CB6F3741-A228-4500-BD5B-E8AC608BE9F6}"/>
                    </a:ext>
                  </a:extLst>
                </p:cNvPr>
                <p:cNvPicPr/>
                <p:nvPr/>
              </p:nvPicPr>
              <p:blipFill>
                <a:blip r:embed="rId27"/>
                <a:stretch>
                  <a:fillRect/>
                </a:stretch>
              </p:blipFill>
              <p:spPr>
                <a:xfrm>
                  <a:off x="6918111" y="4349483"/>
                  <a:ext cx="810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0" name="Ink 59">
                  <a:extLst>
                    <a:ext uri="{FF2B5EF4-FFF2-40B4-BE49-F238E27FC236}">
                      <a16:creationId xmlns:a16="http://schemas.microsoft.com/office/drawing/2014/main" id="{259888B3-BCFC-4551-B65C-0741B445FC95}"/>
                    </a:ext>
                  </a:extLst>
                </p14:cNvPr>
                <p14:cNvContentPartPr/>
                <p14:nvPr/>
              </p14:nvContentPartPr>
              <p14:xfrm>
                <a:off x="6876351" y="4382963"/>
                <a:ext cx="115920" cy="105120"/>
              </p14:xfrm>
            </p:contentPart>
          </mc:Choice>
          <mc:Fallback xmlns="">
            <p:pic>
              <p:nvPicPr>
                <p:cNvPr id="60" name="Ink 59">
                  <a:extLst>
                    <a:ext uri="{FF2B5EF4-FFF2-40B4-BE49-F238E27FC236}">
                      <a16:creationId xmlns:a16="http://schemas.microsoft.com/office/drawing/2014/main" id="{259888B3-BCFC-4551-B65C-0741B445FC95}"/>
                    </a:ext>
                  </a:extLst>
                </p:cNvPr>
                <p:cNvPicPr/>
                <p:nvPr/>
              </p:nvPicPr>
              <p:blipFill>
                <a:blip r:embed="rId29"/>
                <a:stretch>
                  <a:fillRect/>
                </a:stretch>
              </p:blipFill>
              <p:spPr>
                <a:xfrm>
                  <a:off x="6867711" y="4374323"/>
                  <a:ext cx="1335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1" name="Ink 60">
                  <a:extLst>
                    <a:ext uri="{FF2B5EF4-FFF2-40B4-BE49-F238E27FC236}">
                      <a16:creationId xmlns:a16="http://schemas.microsoft.com/office/drawing/2014/main" id="{21AB5761-7C5A-443C-8713-E2ECFB4A3F48}"/>
                    </a:ext>
                  </a:extLst>
                </p14:cNvPr>
                <p14:cNvContentPartPr/>
                <p14:nvPr/>
              </p14:nvContentPartPr>
              <p14:xfrm>
                <a:off x="6897231" y="4539563"/>
                <a:ext cx="104760" cy="69120"/>
              </p14:xfrm>
            </p:contentPart>
          </mc:Choice>
          <mc:Fallback xmlns="">
            <p:pic>
              <p:nvPicPr>
                <p:cNvPr id="61" name="Ink 60">
                  <a:extLst>
                    <a:ext uri="{FF2B5EF4-FFF2-40B4-BE49-F238E27FC236}">
                      <a16:creationId xmlns:a16="http://schemas.microsoft.com/office/drawing/2014/main" id="{21AB5761-7C5A-443C-8713-E2ECFB4A3F48}"/>
                    </a:ext>
                  </a:extLst>
                </p:cNvPr>
                <p:cNvPicPr/>
                <p:nvPr/>
              </p:nvPicPr>
              <p:blipFill>
                <a:blip r:embed="rId31"/>
                <a:stretch>
                  <a:fillRect/>
                </a:stretch>
              </p:blipFill>
              <p:spPr>
                <a:xfrm>
                  <a:off x="6888231" y="4530923"/>
                  <a:ext cx="122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2" name="Ink 61">
                  <a:extLst>
                    <a:ext uri="{FF2B5EF4-FFF2-40B4-BE49-F238E27FC236}">
                      <a16:creationId xmlns:a16="http://schemas.microsoft.com/office/drawing/2014/main" id="{5816F819-3B66-473E-9AB7-B6611DC7AE6B}"/>
                    </a:ext>
                  </a:extLst>
                </p14:cNvPr>
                <p14:cNvContentPartPr/>
                <p14:nvPr/>
              </p14:nvContentPartPr>
              <p14:xfrm>
                <a:off x="6748191" y="4530923"/>
                <a:ext cx="61200" cy="61560"/>
              </p14:xfrm>
            </p:contentPart>
          </mc:Choice>
          <mc:Fallback xmlns="">
            <p:pic>
              <p:nvPicPr>
                <p:cNvPr id="62" name="Ink 61">
                  <a:extLst>
                    <a:ext uri="{FF2B5EF4-FFF2-40B4-BE49-F238E27FC236}">
                      <a16:creationId xmlns:a16="http://schemas.microsoft.com/office/drawing/2014/main" id="{5816F819-3B66-473E-9AB7-B6611DC7AE6B}"/>
                    </a:ext>
                  </a:extLst>
                </p:cNvPr>
                <p:cNvPicPr/>
                <p:nvPr/>
              </p:nvPicPr>
              <p:blipFill>
                <a:blip r:embed="rId33"/>
                <a:stretch>
                  <a:fillRect/>
                </a:stretch>
              </p:blipFill>
              <p:spPr>
                <a:xfrm>
                  <a:off x="6739191" y="4522283"/>
                  <a:ext cx="788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3" name="Ink 62">
                  <a:extLst>
                    <a:ext uri="{FF2B5EF4-FFF2-40B4-BE49-F238E27FC236}">
                      <a16:creationId xmlns:a16="http://schemas.microsoft.com/office/drawing/2014/main" id="{8C1DBB26-2D66-4491-9F1D-BB889C90D793}"/>
                    </a:ext>
                  </a:extLst>
                </p14:cNvPr>
                <p14:cNvContentPartPr/>
                <p14:nvPr/>
              </p14:nvContentPartPr>
              <p14:xfrm>
                <a:off x="6745311" y="4521203"/>
                <a:ext cx="48600" cy="72360"/>
              </p14:xfrm>
            </p:contentPart>
          </mc:Choice>
          <mc:Fallback xmlns="">
            <p:pic>
              <p:nvPicPr>
                <p:cNvPr id="63" name="Ink 62">
                  <a:extLst>
                    <a:ext uri="{FF2B5EF4-FFF2-40B4-BE49-F238E27FC236}">
                      <a16:creationId xmlns:a16="http://schemas.microsoft.com/office/drawing/2014/main" id="{8C1DBB26-2D66-4491-9F1D-BB889C90D793}"/>
                    </a:ext>
                  </a:extLst>
                </p:cNvPr>
                <p:cNvPicPr/>
                <p:nvPr/>
              </p:nvPicPr>
              <p:blipFill>
                <a:blip r:embed="rId35"/>
                <a:stretch>
                  <a:fillRect/>
                </a:stretch>
              </p:blipFill>
              <p:spPr>
                <a:xfrm>
                  <a:off x="6736311" y="4512203"/>
                  <a:ext cx="662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a:extLst>
                    <a:ext uri="{FF2B5EF4-FFF2-40B4-BE49-F238E27FC236}">
                      <a16:creationId xmlns:a16="http://schemas.microsoft.com/office/drawing/2014/main" id="{555F9C6A-F9F2-4E35-92CE-1D502D4CCFFC}"/>
                    </a:ext>
                  </a:extLst>
                </p14:cNvPr>
                <p14:cNvContentPartPr/>
                <p14:nvPr/>
              </p14:nvContentPartPr>
              <p14:xfrm>
                <a:off x="6831351" y="4505723"/>
                <a:ext cx="77400" cy="96480"/>
              </p14:xfrm>
            </p:contentPart>
          </mc:Choice>
          <mc:Fallback xmlns="">
            <p:pic>
              <p:nvPicPr>
                <p:cNvPr id="64" name="Ink 63">
                  <a:extLst>
                    <a:ext uri="{FF2B5EF4-FFF2-40B4-BE49-F238E27FC236}">
                      <a16:creationId xmlns:a16="http://schemas.microsoft.com/office/drawing/2014/main" id="{555F9C6A-F9F2-4E35-92CE-1D502D4CCFFC}"/>
                    </a:ext>
                  </a:extLst>
                </p:cNvPr>
                <p:cNvPicPr/>
                <p:nvPr/>
              </p:nvPicPr>
              <p:blipFill>
                <a:blip r:embed="rId37"/>
                <a:stretch>
                  <a:fillRect/>
                </a:stretch>
              </p:blipFill>
              <p:spPr>
                <a:xfrm>
                  <a:off x="6822351" y="4496723"/>
                  <a:ext cx="95040" cy="114120"/>
                </a:xfrm>
                <a:prstGeom prst="rect">
                  <a:avLst/>
                </a:prstGeom>
              </p:spPr>
            </p:pic>
          </mc:Fallback>
        </mc:AlternateContent>
      </p:grpSp>
      <p:grpSp>
        <p:nvGrpSpPr>
          <p:cNvPr id="73" name="Group 72">
            <a:extLst>
              <a:ext uri="{FF2B5EF4-FFF2-40B4-BE49-F238E27FC236}">
                <a16:creationId xmlns:a16="http://schemas.microsoft.com/office/drawing/2014/main" id="{A6CF44A4-C29B-42EE-BDB4-82A79F62E2DE}"/>
              </a:ext>
            </a:extLst>
          </p:cNvPr>
          <p:cNvGrpSpPr/>
          <p:nvPr/>
        </p:nvGrpSpPr>
        <p:grpSpPr>
          <a:xfrm>
            <a:off x="8252271" y="3960323"/>
            <a:ext cx="1581120" cy="942480"/>
            <a:chOff x="8252271" y="3960323"/>
            <a:chExt cx="1581120" cy="942480"/>
          </a:xfrm>
        </p:grpSpPr>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2486672-8439-4417-BA42-A51069D36C7E}"/>
                    </a:ext>
                  </a:extLst>
                </p14:cNvPr>
                <p14:cNvContentPartPr/>
                <p14:nvPr/>
              </p14:nvContentPartPr>
              <p14:xfrm>
                <a:off x="8931231" y="4247603"/>
                <a:ext cx="129240" cy="146160"/>
              </p14:xfrm>
            </p:contentPart>
          </mc:Choice>
          <mc:Fallback xmlns="">
            <p:pic>
              <p:nvPicPr>
                <p:cNvPr id="22" name="Ink 21">
                  <a:extLst>
                    <a:ext uri="{FF2B5EF4-FFF2-40B4-BE49-F238E27FC236}">
                      <a16:creationId xmlns:a16="http://schemas.microsoft.com/office/drawing/2014/main" id="{42486672-8439-4417-BA42-A51069D36C7E}"/>
                    </a:ext>
                  </a:extLst>
                </p:cNvPr>
                <p:cNvPicPr/>
                <p:nvPr/>
              </p:nvPicPr>
              <p:blipFill>
                <a:blip r:embed="rId39"/>
                <a:stretch>
                  <a:fillRect/>
                </a:stretch>
              </p:blipFill>
              <p:spPr>
                <a:xfrm>
                  <a:off x="8922591" y="4238603"/>
                  <a:ext cx="146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E4A9C2E-AE36-4DEE-A969-11E4201A28C1}"/>
                    </a:ext>
                  </a:extLst>
                </p14:cNvPr>
                <p14:cNvContentPartPr/>
                <p14:nvPr/>
              </p14:nvContentPartPr>
              <p14:xfrm>
                <a:off x="8909271" y="4304483"/>
                <a:ext cx="131400" cy="140400"/>
              </p14:xfrm>
            </p:contentPart>
          </mc:Choice>
          <mc:Fallback xmlns="">
            <p:pic>
              <p:nvPicPr>
                <p:cNvPr id="23" name="Ink 22">
                  <a:extLst>
                    <a:ext uri="{FF2B5EF4-FFF2-40B4-BE49-F238E27FC236}">
                      <a16:creationId xmlns:a16="http://schemas.microsoft.com/office/drawing/2014/main" id="{3E4A9C2E-AE36-4DEE-A969-11E4201A28C1}"/>
                    </a:ext>
                  </a:extLst>
                </p:cNvPr>
                <p:cNvPicPr/>
                <p:nvPr/>
              </p:nvPicPr>
              <p:blipFill>
                <a:blip r:embed="rId41"/>
                <a:stretch>
                  <a:fillRect/>
                </a:stretch>
              </p:blipFill>
              <p:spPr>
                <a:xfrm>
                  <a:off x="8900271" y="4295483"/>
                  <a:ext cx="1490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7874D335-0449-4E01-AC6D-46ED794EDD98}"/>
                    </a:ext>
                  </a:extLst>
                </p14:cNvPr>
                <p14:cNvContentPartPr/>
                <p14:nvPr/>
              </p14:nvContentPartPr>
              <p14:xfrm>
                <a:off x="9543591" y="4485563"/>
                <a:ext cx="73440" cy="115200"/>
              </p14:xfrm>
            </p:contentPart>
          </mc:Choice>
          <mc:Fallback xmlns="">
            <p:pic>
              <p:nvPicPr>
                <p:cNvPr id="24" name="Ink 23">
                  <a:extLst>
                    <a:ext uri="{FF2B5EF4-FFF2-40B4-BE49-F238E27FC236}">
                      <a16:creationId xmlns:a16="http://schemas.microsoft.com/office/drawing/2014/main" id="{7874D335-0449-4E01-AC6D-46ED794EDD98}"/>
                    </a:ext>
                  </a:extLst>
                </p:cNvPr>
                <p:cNvPicPr/>
                <p:nvPr/>
              </p:nvPicPr>
              <p:blipFill>
                <a:blip r:embed="rId43"/>
                <a:stretch>
                  <a:fillRect/>
                </a:stretch>
              </p:blipFill>
              <p:spPr>
                <a:xfrm>
                  <a:off x="9534591" y="4476923"/>
                  <a:ext cx="91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59FD3F44-B26B-4D46-8AF5-F1C0BC59835E}"/>
                    </a:ext>
                  </a:extLst>
                </p14:cNvPr>
                <p14:cNvContentPartPr/>
                <p14:nvPr/>
              </p14:nvContentPartPr>
              <p14:xfrm>
                <a:off x="9515511" y="4547123"/>
                <a:ext cx="98280" cy="77040"/>
              </p14:xfrm>
            </p:contentPart>
          </mc:Choice>
          <mc:Fallback xmlns="">
            <p:pic>
              <p:nvPicPr>
                <p:cNvPr id="25" name="Ink 24">
                  <a:extLst>
                    <a:ext uri="{FF2B5EF4-FFF2-40B4-BE49-F238E27FC236}">
                      <a16:creationId xmlns:a16="http://schemas.microsoft.com/office/drawing/2014/main" id="{59FD3F44-B26B-4D46-8AF5-F1C0BC59835E}"/>
                    </a:ext>
                  </a:extLst>
                </p:cNvPr>
                <p:cNvPicPr/>
                <p:nvPr/>
              </p:nvPicPr>
              <p:blipFill>
                <a:blip r:embed="rId45"/>
                <a:stretch>
                  <a:fillRect/>
                </a:stretch>
              </p:blipFill>
              <p:spPr>
                <a:xfrm>
                  <a:off x="9506871" y="4538123"/>
                  <a:ext cx="115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69A2C8D1-DACA-4DE4-8A99-A5C513E54754}"/>
                    </a:ext>
                  </a:extLst>
                </p14:cNvPr>
                <p14:cNvContentPartPr/>
                <p14:nvPr/>
              </p14:nvContentPartPr>
              <p14:xfrm>
                <a:off x="9113751" y="4487723"/>
                <a:ext cx="12960" cy="7200"/>
              </p14:xfrm>
            </p:contentPart>
          </mc:Choice>
          <mc:Fallback xmlns="">
            <p:pic>
              <p:nvPicPr>
                <p:cNvPr id="30" name="Ink 29">
                  <a:extLst>
                    <a:ext uri="{FF2B5EF4-FFF2-40B4-BE49-F238E27FC236}">
                      <a16:creationId xmlns:a16="http://schemas.microsoft.com/office/drawing/2014/main" id="{69A2C8D1-DACA-4DE4-8A99-A5C513E54754}"/>
                    </a:ext>
                  </a:extLst>
                </p:cNvPr>
                <p:cNvPicPr/>
                <p:nvPr/>
              </p:nvPicPr>
              <p:blipFill>
                <a:blip r:embed="rId47"/>
                <a:stretch>
                  <a:fillRect/>
                </a:stretch>
              </p:blipFill>
              <p:spPr>
                <a:xfrm>
                  <a:off x="9105111" y="4478723"/>
                  <a:ext cx="3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F680F7BD-1DE4-4F25-B796-3373D0C35393}"/>
                    </a:ext>
                  </a:extLst>
                </p14:cNvPr>
                <p14:cNvContentPartPr/>
                <p14:nvPr/>
              </p14:nvContentPartPr>
              <p14:xfrm>
                <a:off x="9301311" y="4515803"/>
                <a:ext cx="187920" cy="79560"/>
              </p14:xfrm>
            </p:contentPart>
          </mc:Choice>
          <mc:Fallback xmlns="">
            <p:pic>
              <p:nvPicPr>
                <p:cNvPr id="31" name="Ink 30">
                  <a:extLst>
                    <a:ext uri="{FF2B5EF4-FFF2-40B4-BE49-F238E27FC236}">
                      <a16:creationId xmlns:a16="http://schemas.microsoft.com/office/drawing/2014/main" id="{F680F7BD-1DE4-4F25-B796-3373D0C35393}"/>
                    </a:ext>
                  </a:extLst>
                </p:cNvPr>
                <p:cNvPicPr/>
                <p:nvPr/>
              </p:nvPicPr>
              <p:blipFill>
                <a:blip r:embed="rId49"/>
                <a:stretch>
                  <a:fillRect/>
                </a:stretch>
              </p:blipFill>
              <p:spPr>
                <a:xfrm>
                  <a:off x="9292671" y="4506803"/>
                  <a:ext cx="205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00184EC2-C938-4478-8F54-C0CACD123A02}"/>
                    </a:ext>
                  </a:extLst>
                </p14:cNvPr>
                <p14:cNvContentPartPr/>
                <p14:nvPr/>
              </p14:nvContentPartPr>
              <p14:xfrm>
                <a:off x="8872191" y="4337963"/>
                <a:ext cx="85680" cy="152280"/>
              </p14:xfrm>
            </p:contentPart>
          </mc:Choice>
          <mc:Fallback xmlns="">
            <p:pic>
              <p:nvPicPr>
                <p:cNvPr id="32" name="Ink 31">
                  <a:extLst>
                    <a:ext uri="{FF2B5EF4-FFF2-40B4-BE49-F238E27FC236}">
                      <a16:creationId xmlns:a16="http://schemas.microsoft.com/office/drawing/2014/main" id="{00184EC2-C938-4478-8F54-C0CACD123A02}"/>
                    </a:ext>
                  </a:extLst>
                </p:cNvPr>
                <p:cNvPicPr/>
                <p:nvPr/>
              </p:nvPicPr>
              <p:blipFill>
                <a:blip r:embed="rId51"/>
                <a:stretch>
                  <a:fillRect/>
                </a:stretch>
              </p:blipFill>
              <p:spPr>
                <a:xfrm>
                  <a:off x="8863191" y="4328963"/>
                  <a:ext cx="103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0D6E36CE-0A39-4D91-88D8-F2E9A619B537}"/>
                    </a:ext>
                  </a:extLst>
                </p14:cNvPr>
                <p14:cNvContentPartPr/>
                <p14:nvPr/>
              </p14:nvContentPartPr>
              <p14:xfrm>
                <a:off x="8832951" y="4474043"/>
                <a:ext cx="132480" cy="39960"/>
              </p14:xfrm>
            </p:contentPart>
          </mc:Choice>
          <mc:Fallback xmlns="">
            <p:pic>
              <p:nvPicPr>
                <p:cNvPr id="33" name="Ink 32">
                  <a:extLst>
                    <a:ext uri="{FF2B5EF4-FFF2-40B4-BE49-F238E27FC236}">
                      <a16:creationId xmlns:a16="http://schemas.microsoft.com/office/drawing/2014/main" id="{0D6E36CE-0A39-4D91-88D8-F2E9A619B537}"/>
                    </a:ext>
                  </a:extLst>
                </p:cNvPr>
                <p:cNvPicPr/>
                <p:nvPr/>
              </p:nvPicPr>
              <p:blipFill>
                <a:blip r:embed="rId53"/>
                <a:stretch>
                  <a:fillRect/>
                </a:stretch>
              </p:blipFill>
              <p:spPr>
                <a:xfrm>
                  <a:off x="8823951" y="4465403"/>
                  <a:ext cx="1501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7838CEF6-2B8C-43E5-84AC-633548AE44AA}"/>
                    </a:ext>
                  </a:extLst>
                </p14:cNvPr>
                <p14:cNvContentPartPr/>
                <p14:nvPr/>
              </p14:nvContentPartPr>
              <p14:xfrm>
                <a:off x="9747711" y="4132763"/>
                <a:ext cx="84960" cy="129600"/>
              </p14:xfrm>
            </p:contentPart>
          </mc:Choice>
          <mc:Fallback xmlns="">
            <p:pic>
              <p:nvPicPr>
                <p:cNvPr id="44" name="Ink 43">
                  <a:extLst>
                    <a:ext uri="{FF2B5EF4-FFF2-40B4-BE49-F238E27FC236}">
                      <a16:creationId xmlns:a16="http://schemas.microsoft.com/office/drawing/2014/main" id="{7838CEF6-2B8C-43E5-84AC-633548AE44AA}"/>
                    </a:ext>
                  </a:extLst>
                </p:cNvPr>
                <p:cNvPicPr/>
                <p:nvPr/>
              </p:nvPicPr>
              <p:blipFill>
                <a:blip r:embed="rId55"/>
                <a:stretch>
                  <a:fillRect/>
                </a:stretch>
              </p:blipFill>
              <p:spPr>
                <a:xfrm>
                  <a:off x="9738711" y="4124123"/>
                  <a:ext cx="102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F13FFBD-7715-4A3D-95C3-12B628FCB65C}"/>
                    </a:ext>
                  </a:extLst>
                </p14:cNvPr>
                <p14:cNvContentPartPr/>
                <p14:nvPr/>
              </p14:nvContentPartPr>
              <p14:xfrm>
                <a:off x="9695151" y="4186403"/>
                <a:ext cx="138240" cy="174240"/>
              </p14:xfrm>
            </p:contentPart>
          </mc:Choice>
          <mc:Fallback xmlns="">
            <p:pic>
              <p:nvPicPr>
                <p:cNvPr id="45" name="Ink 44">
                  <a:extLst>
                    <a:ext uri="{FF2B5EF4-FFF2-40B4-BE49-F238E27FC236}">
                      <a16:creationId xmlns:a16="http://schemas.microsoft.com/office/drawing/2014/main" id="{FF13FFBD-7715-4A3D-95C3-12B628FCB65C}"/>
                    </a:ext>
                  </a:extLst>
                </p:cNvPr>
                <p:cNvPicPr/>
                <p:nvPr/>
              </p:nvPicPr>
              <p:blipFill>
                <a:blip r:embed="rId57"/>
                <a:stretch>
                  <a:fillRect/>
                </a:stretch>
              </p:blipFill>
              <p:spPr>
                <a:xfrm>
                  <a:off x="9686151" y="4177403"/>
                  <a:ext cx="155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0D4C0037-2087-4BB3-BD64-CA6F100B13C2}"/>
                    </a:ext>
                  </a:extLst>
                </p14:cNvPr>
                <p14:cNvContentPartPr/>
                <p14:nvPr/>
              </p14:nvContentPartPr>
              <p14:xfrm>
                <a:off x="9642951" y="4548923"/>
                <a:ext cx="126360" cy="111600"/>
              </p14:xfrm>
            </p:contentPart>
          </mc:Choice>
          <mc:Fallback xmlns="">
            <p:pic>
              <p:nvPicPr>
                <p:cNvPr id="46" name="Ink 45">
                  <a:extLst>
                    <a:ext uri="{FF2B5EF4-FFF2-40B4-BE49-F238E27FC236}">
                      <a16:creationId xmlns:a16="http://schemas.microsoft.com/office/drawing/2014/main" id="{0D4C0037-2087-4BB3-BD64-CA6F100B13C2}"/>
                    </a:ext>
                  </a:extLst>
                </p:cNvPr>
                <p:cNvPicPr/>
                <p:nvPr/>
              </p:nvPicPr>
              <p:blipFill>
                <a:blip r:embed="rId59"/>
                <a:stretch>
                  <a:fillRect/>
                </a:stretch>
              </p:blipFill>
              <p:spPr>
                <a:xfrm>
                  <a:off x="9634311" y="4540283"/>
                  <a:ext cx="1440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EC025767-C007-4A3D-93B5-2DD882B89063}"/>
                    </a:ext>
                  </a:extLst>
                </p14:cNvPr>
                <p14:cNvContentPartPr/>
                <p14:nvPr/>
              </p14:nvContentPartPr>
              <p14:xfrm>
                <a:off x="9669951" y="4577003"/>
                <a:ext cx="99000" cy="116280"/>
              </p14:xfrm>
            </p:contentPart>
          </mc:Choice>
          <mc:Fallback xmlns="">
            <p:pic>
              <p:nvPicPr>
                <p:cNvPr id="47" name="Ink 46">
                  <a:extLst>
                    <a:ext uri="{FF2B5EF4-FFF2-40B4-BE49-F238E27FC236}">
                      <a16:creationId xmlns:a16="http://schemas.microsoft.com/office/drawing/2014/main" id="{EC025767-C007-4A3D-93B5-2DD882B89063}"/>
                    </a:ext>
                  </a:extLst>
                </p:cNvPr>
                <p:cNvPicPr/>
                <p:nvPr/>
              </p:nvPicPr>
              <p:blipFill>
                <a:blip r:embed="rId61"/>
                <a:stretch>
                  <a:fillRect/>
                </a:stretch>
              </p:blipFill>
              <p:spPr>
                <a:xfrm>
                  <a:off x="9660951" y="4568363"/>
                  <a:ext cx="116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Ink 33">
                  <a:extLst>
                    <a:ext uri="{FF2B5EF4-FFF2-40B4-BE49-F238E27FC236}">
                      <a16:creationId xmlns:a16="http://schemas.microsoft.com/office/drawing/2014/main" id="{D844D11F-E71F-442C-91DE-F64C93D0EDE2}"/>
                    </a:ext>
                  </a:extLst>
                </p14:cNvPr>
                <p14:cNvContentPartPr/>
                <p14:nvPr/>
              </p14:nvContentPartPr>
              <p14:xfrm>
                <a:off x="8816391" y="4634243"/>
                <a:ext cx="185760" cy="123840"/>
              </p14:xfrm>
            </p:contentPart>
          </mc:Choice>
          <mc:Fallback xmlns="">
            <p:pic>
              <p:nvPicPr>
                <p:cNvPr id="34" name="Ink 33">
                  <a:extLst>
                    <a:ext uri="{FF2B5EF4-FFF2-40B4-BE49-F238E27FC236}">
                      <a16:creationId xmlns:a16="http://schemas.microsoft.com/office/drawing/2014/main" id="{D844D11F-E71F-442C-91DE-F64C93D0EDE2}"/>
                    </a:ext>
                  </a:extLst>
                </p:cNvPr>
                <p:cNvPicPr/>
                <p:nvPr/>
              </p:nvPicPr>
              <p:blipFill>
                <a:blip r:embed="rId63"/>
                <a:stretch>
                  <a:fillRect/>
                </a:stretch>
              </p:blipFill>
              <p:spPr>
                <a:xfrm>
                  <a:off x="8807751" y="4625603"/>
                  <a:ext cx="203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Ink 34">
                  <a:extLst>
                    <a:ext uri="{FF2B5EF4-FFF2-40B4-BE49-F238E27FC236}">
                      <a16:creationId xmlns:a16="http://schemas.microsoft.com/office/drawing/2014/main" id="{65CAF955-D929-49C3-8287-62D7D0A196B4}"/>
                    </a:ext>
                  </a:extLst>
                </p14:cNvPr>
                <p14:cNvContentPartPr/>
                <p14:nvPr/>
              </p14:nvContentPartPr>
              <p14:xfrm>
                <a:off x="8763831" y="4700123"/>
                <a:ext cx="138960" cy="72000"/>
              </p14:xfrm>
            </p:contentPart>
          </mc:Choice>
          <mc:Fallback xmlns="">
            <p:pic>
              <p:nvPicPr>
                <p:cNvPr id="35" name="Ink 34">
                  <a:extLst>
                    <a:ext uri="{FF2B5EF4-FFF2-40B4-BE49-F238E27FC236}">
                      <a16:creationId xmlns:a16="http://schemas.microsoft.com/office/drawing/2014/main" id="{65CAF955-D929-49C3-8287-62D7D0A196B4}"/>
                    </a:ext>
                  </a:extLst>
                </p:cNvPr>
                <p:cNvPicPr/>
                <p:nvPr/>
              </p:nvPicPr>
              <p:blipFill>
                <a:blip r:embed="rId65"/>
                <a:stretch>
                  <a:fillRect/>
                </a:stretch>
              </p:blipFill>
              <p:spPr>
                <a:xfrm>
                  <a:off x="8755191" y="4691483"/>
                  <a:ext cx="1566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Ink 49">
                  <a:extLst>
                    <a:ext uri="{FF2B5EF4-FFF2-40B4-BE49-F238E27FC236}">
                      <a16:creationId xmlns:a16="http://schemas.microsoft.com/office/drawing/2014/main" id="{0080C245-6A90-416F-B301-BF04982B615A}"/>
                    </a:ext>
                  </a:extLst>
                </p14:cNvPr>
                <p14:cNvContentPartPr/>
                <p14:nvPr/>
              </p14:nvContentPartPr>
              <p14:xfrm>
                <a:off x="8620191" y="4753763"/>
                <a:ext cx="130680" cy="141840"/>
              </p14:xfrm>
            </p:contentPart>
          </mc:Choice>
          <mc:Fallback xmlns="">
            <p:pic>
              <p:nvPicPr>
                <p:cNvPr id="50" name="Ink 49">
                  <a:extLst>
                    <a:ext uri="{FF2B5EF4-FFF2-40B4-BE49-F238E27FC236}">
                      <a16:creationId xmlns:a16="http://schemas.microsoft.com/office/drawing/2014/main" id="{0080C245-6A90-416F-B301-BF04982B615A}"/>
                    </a:ext>
                  </a:extLst>
                </p:cNvPr>
                <p:cNvPicPr/>
                <p:nvPr/>
              </p:nvPicPr>
              <p:blipFill>
                <a:blip r:embed="rId67"/>
                <a:stretch>
                  <a:fillRect/>
                </a:stretch>
              </p:blipFill>
              <p:spPr>
                <a:xfrm>
                  <a:off x="8611191" y="4745123"/>
                  <a:ext cx="1483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1" name="Ink 50">
                  <a:extLst>
                    <a:ext uri="{FF2B5EF4-FFF2-40B4-BE49-F238E27FC236}">
                      <a16:creationId xmlns:a16="http://schemas.microsoft.com/office/drawing/2014/main" id="{C4016C88-968A-4895-9611-5D416BDEC4E7}"/>
                    </a:ext>
                  </a:extLst>
                </p14:cNvPr>
                <p14:cNvContentPartPr/>
                <p14:nvPr/>
              </p14:nvContentPartPr>
              <p14:xfrm>
                <a:off x="8579151" y="4775003"/>
                <a:ext cx="149400" cy="127800"/>
              </p14:xfrm>
            </p:contentPart>
          </mc:Choice>
          <mc:Fallback xmlns="">
            <p:pic>
              <p:nvPicPr>
                <p:cNvPr id="51" name="Ink 50">
                  <a:extLst>
                    <a:ext uri="{FF2B5EF4-FFF2-40B4-BE49-F238E27FC236}">
                      <a16:creationId xmlns:a16="http://schemas.microsoft.com/office/drawing/2014/main" id="{C4016C88-968A-4895-9611-5D416BDEC4E7}"/>
                    </a:ext>
                  </a:extLst>
                </p:cNvPr>
                <p:cNvPicPr/>
                <p:nvPr/>
              </p:nvPicPr>
              <p:blipFill>
                <a:blip r:embed="rId69"/>
                <a:stretch>
                  <a:fillRect/>
                </a:stretch>
              </p:blipFill>
              <p:spPr>
                <a:xfrm>
                  <a:off x="8570511" y="4766363"/>
                  <a:ext cx="167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0" name="Ink 39">
                  <a:extLst>
                    <a:ext uri="{FF2B5EF4-FFF2-40B4-BE49-F238E27FC236}">
                      <a16:creationId xmlns:a16="http://schemas.microsoft.com/office/drawing/2014/main" id="{7F985AE6-A2AA-4C6C-9CFC-C0155BCFC9B6}"/>
                    </a:ext>
                  </a:extLst>
                </p14:cNvPr>
                <p14:cNvContentPartPr/>
                <p14:nvPr/>
              </p14:nvContentPartPr>
              <p14:xfrm>
                <a:off x="8411751" y="4048163"/>
                <a:ext cx="118080" cy="158040"/>
              </p14:xfrm>
            </p:contentPart>
          </mc:Choice>
          <mc:Fallback xmlns="">
            <p:pic>
              <p:nvPicPr>
                <p:cNvPr id="40" name="Ink 39">
                  <a:extLst>
                    <a:ext uri="{FF2B5EF4-FFF2-40B4-BE49-F238E27FC236}">
                      <a16:creationId xmlns:a16="http://schemas.microsoft.com/office/drawing/2014/main" id="{7F985AE6-A2AA-4C6C-9CFC-C0155BCFC9B6}"/>
                    </a:ext>
                  </a:extLst>
                </p:cNvPr>
                <p:cNvPicPr/>
                <p:nvPr/>
              </p:nvPicPr>
              <p:blipFill>
                <a:blip r:embed="rId71"/>
                <a:stretch>
                  <a:fillRect/>
                </a:stretch>
              </p:blipFill>
              <p:spPr>
                <a:xfrm>
                  <a:off x="8402751" y="4039523"/>
                  <a:ext cx="135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1" name="Ink 40">
                  <a:extLst>
                    <a:ext uri="{FF2B5EF4-FFF2-40B4-BE49-F238E27FC236}">
                      <a16:creationId xmlns:a16="http://schemas.microsoft.com/office/drawing/2014/main" id="{6B3917EC-052E-4ACF-98BD-5A12A4582F1B}"/>
                    </a:ext>
                  </a:extLst>
                </p14:cNvPr>
                <p14:cNvContentPartPr/>
                <p14:nvPr/>
              </p14:nvContentPartPr>
              <p14:xfrm>
                <a:off x="8333271" y="4116923"/>
                <a:ext cx="159840" cy="77760"/>
              </p14:xfrm>
            </p:contentPart>
          </mc:Choice>
          <mc:Fallback xmlns="">
            <p:pic>
              <p:nvPicPr>
                <p:cNvPr id="41" name="Ink 40">
                  <a:extLst>
                    <a:ext uri="{FF2B5EF4-FFF2-40B4-BE49-F238E27FC236}">
                      <a16:creationId xmlns:a16="http://schemas.microsoft.com/office/drawing/2014/main" id="{6B3917EC-052E-4ACF-98BD-5A12A4582F1B}"/>
                    </a:ext>
                  </a:extLst>
                </p:cNvPr>
                <p:cNvPicPr/>
                <p:nvPr/>
              </p:nvPicPr>
              <p:blipFill>
                <a:blip r:embed="rId73"/>
                <a:stretch>
                  <a:fillRect/>
                </a:stretch>
              </p:blipFill>
              <p:spPr>
                <a:xfrm>
                  <a:off x="8324271" y="4108283"/>
                  <a:ext cx="1774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B991072E-91F0-40B4-8891-D698F12B094F}"/>
                    </a:ext>
                  </a:extLst>
                </p14:cNvPr>
                <p14:cNvContentPartPr/>
                <p14:nvPr/>
              </p14:nvContentPartPr>
              <p14:xfrm>
                <a:off x="8252271" y="4263083"/>
                <a:ext cx="271080" cy="11520"/>
              </p14:xfrm>
            </p:contentPart>
          </mc:Choice>
          <mc:Fallback xmlns="">
            <p:pic>
              <p:nvPicPr>
                <p:cNvPr id="66" name="Ink 65">
                  <a:extLst>
                    <a:ext uri="{FF2B5EF4-FFF2-40B4-BE49-F238E27FC236}">
                      <a16:creationId xmlns:a16="http://schemas.microsoft.com/office/drawing/2014/main" id="{B991072E-91F0-40B4-8891-D698F12B094F}"/>
                    </a:ext>
                  </a:extLst>
                </p:cNvPr>
                <p:cNvPicPr/>
                <p:nvPr/>
              </p:nvPicPr>
              <p:blipFill>
                <a:blip r:embed="rId75"/>
                <a:stretch>
                  <a:fillRect/>
                </a:stretch>
              </p:blipFill>
              <p:spPr>
                <a:xfrm>
                  <a:off x="8243631" y="4254083"/>
                  <a:ext cx="288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C70A037-3B6F-470D-AE39-B03569F787B7}"/>
                    </a:ext>
                  </a:extLst>
                </p14:cNvPr>
                <p14:cNvContentPartPr/>
                <p14:nvPr/>
              </p14:nvContentPartPr>
              <p14:xfrm>
                <a:off x="8833311" y="3988403"/>
                <a:ext cx="77040" cy="109440"/>
              </p14:xfrm>
            </p:contentPart>
          </mc:Choice>
          <mc:Fallback xmlns="">
            <p:pic>
              <p:nvPicPr>
                <p:cNvPr id="42" name="Ink 41">
                  <a:extLst>
                    <a:ext uri="{FF2B5EF4-FFF2-40B4-BE49-F238E27FC236}">
                      <a16:creationId xmlns:a16="http://schemas.microsoft.com/office/drawing/2014/main" id="{9C70A037-3B6F-470D-AE39-B03569F787B7}"/>
                    </a:ext>
                  </a:extLst>
                </p:cNvPr>
                <p:cNvPicPr/>
                <p:nvPr/>
              </p:nvPicPr>
              <p:blipFill>
                <a:blip r:embed="rId77"/>
                <a:stretch>
                  <a:fillRect/>
                </a:stretch>
              </p:blipFill>
              <p:spPr>
                <a:xfrm>
                  <a:off x="8824311" y="3979403"/>
                  <a:ext cx="94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58827910-8F1E-4C60-BA27-730D4FDD9E4D}"/>
                    </a:ext>
                  </a:extLst>
                </p14:cNvPr>
                <p14:cNvContentPartPr/>
                <p14:nvPr/>
              </p14:nvContentPartPr>
              <p14:xfrm>
                <a:off x="8787591" y="3960323"/>
                <a:ext cx="108000" cy="149760"/>
              </p14:xfrm>
            </p:contentPart>
          </mc:Choice>
          <mc:Fallback xmlns="">
            <p:pic>
              <p:nvPicPr>
                <p:cNvPr id="43" name="Ink 42">
                  <a:extLst>
                    <a:ext uri="{FF2B5EF4-FFF2-40B4-BE49-F238E27FC236}">
                      <a16:creationId xmlns:a16="http://schemas.microsoft.com/office/drawing/2014/main" id="{58827910-8F1E-4C60-BA27-730D4FDD9E4D}"/>
                    </a:ext>
                  </a:extLst>
                </p:cNvPr>
                <p:cNvPicPr/>
                <p:nvPr/>
              </p:nvPicPr>
              <p:blipFill>
                <a:blip r:embed="rId79"/>
                <a:stretch>
                  <a:fillRect/>
                </a:stretch>
              </p:blipFill>
              <p:spPr>
                <a:xfrm>
                  <a:off x="8778951" y="3951323"/>
                  <a:ext cx="1256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C1941BA9-7CB5-4E59-9A19-81962ACC88D3}"/>
                    </a:ext>
                  </a:extLst>
                </p14:cNvPr>
                <p14:cNvContentPartPr/>
                <p14:nvPr/>
              </p14:nvContentPartPr>
              <p14:xfrm>
                <a:off x="8803071" y="4170923"/>
                <a:ext cx="190080" cy="33840"/>
              </p14:xfrm>
            </p:contentPart>
          </mc:Choice>
          <mc:Fallback xmlns="">
            <p:pic>
              <p:nvPicPr>
                <p:cNvPr id="67" name="Ink 66">
                  <a:extLst>
                    <a:ext uri="{FF2B5EF4-FFF2-40B4-BE49-F238E27FC236}">
                      <a16:creationId xmlns:a16="http://schemas.microsoft.com/office/drawing/2014/main" id="{C1941BA9-7CB5-4E59-9A19-81962ACC88D3}"/>
                    </a:ext>
                  </a:extLst>
                </p:cNvPr>
                <p:cNvPicPr/>
                <p:nvPr/>
              </p:nvPicPr>
              <p:blipFill>
                <a:blip r:embed="rId81"/>
                <a:stretch>
                  <a:fillRect/>
                </a:stretch>
              </p:blipFill>
              <p:spPr>
                <a:xfrm>
                  <a:off x="8794431" y="4162283"/>
                  <a:ext cx="207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B5F47935-BFF1-4566-BA39-861AFEC875C1}"/>
                    </a:ext>
                  </a:extLst>
                </p14:cNvPr>
                <p14:cNvContentPartPr/>
                <p14:nvPr/>
              </p14:nvContentPartPr>
              <p14:xfrm>
                <a:off x="8768151" y="4539203"/>
                <a:ext cx="94680" cy="19800"/>
              </p14:xfrm>
            </p:contentPart>
          </mc:Choice>
          <mc:Fallback xmlns="">
            <p:pic>
              <p:nvPicPr>
                <p:cNvPr id="70" name="Ink 69">
                  <a:extLst>
                    <a:ext uri="{FF2B5EF4-FFF2-40B4-BE49-F238E27FC236}">
                      <a16:creationId xmlns:a16="http://schemas.microsoft.com/office/drawing/2014/main" id="{B5F47935-BFF1-4566-BA39-861AFEC875C1}"/>
                    </a:ext>
                  </a:extLst>
                </p:cNvPr>
                <p:cNvPicPr/>
                <p:nvPr/>
              </p:nvPicPr>
              <p:blipFill>
                <a:blip r:embed="rId83"/>
                <a:stretch>
                  <a:fillRect/>
                </a:stretch>
              </p:blipFill>
              <p:spPr>
                <a:xfrm>
                  <a:off x="8759511" y="4530203"/>
                  <a:ext cx="112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00815BE7-96DA-47FE-B47F-D6C2ED49E641}"/>
                    </a:ext>
                  </a:extLst>
                </p14:cNvPr>
                <p14:cNvContentPartPr/>
                <p14:nvPr/>
              </p14:nvContentPartPr>
              <p14:xfrm>
                <a:off x="8849871" y="4845923"/>
                <a:ext cx="116640" cy="41040"/>
              </p14:xfrm>
            </p:contentPart>
          </mc:Choice>
          <mc:Fallback xmlns="">
            <p:pic>
              <p:nvPicPr>
                <p:cNvPr id="71" name="Ink 70">
                  <a:extLst>
                    <a:ext uri="{FF2B5EF4-FFF2-40B4-BE49-F238E27FC236}">
                      <a16:creationId xmlns:a16="http://schemas.microsoft.com/office/drawing/2014/main" id="{00815BE7-96DA-47FE-B47F-D6C2ED49E641}"/>
                    </a:ext>
                  </a:extLst>
                </p:cNvPr>
                <p:cNvPicPr/>
                <p:nvPr/>
              </p:nvPicPr>
              <p:blipFill>
                <a:blip r:embed="rId85"/>
                <a:stretch>
                  <a:fillRect/>
                </a:stretch>
              </p:blipFill>
              <p:spPr>
                <a:xfrm>
                  <a:off x="8841231" y="4836923"/>
                  <a:ext cx="13428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DF4EF7B2-0B50-40D6-A4B8-E4BFEE7D63CB}"/>
                  </a:ext>
                </a:extLst>
              </p14:cNvPr>
              <p14:cNvContentPartPr/>
              <p14:nvPr/>
            </p14:nvContentPartPr>
            <p14:xfrm>
              <a:off x="8591031" y="4987763"/>
              <a:ext cx="105480" cy="23040"/>
            </p14:xfrm>
          </p:contentPart>
        </mc:Choice>
        <mc:Fallback xmlns="">
          <p:pic>
            <p:nvPicPr>
              <p:cNvPr id="72" name="Ink 71">
                <a:extLst>
                  <a:ext uri="{FF2B5EF4-FFF2-40B4-BE49-F238E27FC236}">
                    <a16:creationId xmlns:a16="http://schemas.microsoft.com/office/drawing/2014/main" id="{DF4EF7B2-0B50-40D6-A4B8-E4BFEE7D63CB}"/>
                  </a:ext>
                </a:extLst>
              </p:cNvPr>
              <p:cNvPicPr/>
              <p:nvPr/>
            </p:nvPicPr>
            <p:blipFill>
              <a:blip r:embed="rId87"/>
              <a:stretch>
                <a:fillRect/>
              </a:stretch>
            </p:blipFill>
            <p:spPr>
              <a:xfrm>
                <a:off x="8582391" y="4979123"/>
                <a:ext cx="123120" cy="40680"/>
              </a:xfrm>
              <a:prstGeom prst="rect">
                <a:avLst/>
              </a:prstGeom>
            </p:spPr>
          </p:pic>
        </mc:Fallback>
      </mc:AlternateContent>
      <p:grpSp>
        <p:nvGrpSpPr>
          <p:cNvPr id="81" name="Group 80">
            <a:extLst>
              <a:ext uri="{FF2B5EF4-FFF2-40B4-BE49-F238E27FC236}">
                <a16:creationId xmlns:a16="http://schemas.microsoft.com/office/drawing/2014/main" id="{7CF9C226-395E-49C5-9B0F-86BA29DC1374}"/>
              </a:ext>
            </a:extLst>
          </p:cNvPr>
          <p:cNvGrpSpPr/>
          <p:nvPr/>
        </p:nvGrpSpPr>
        <p:grpSpPr>
          <a:xfrm>
            <a:off x="6989031" y="1880243"/>
            <a:ext cx="739440" cy="679680"/>
            <a:chOff x="6989031" y="1880243"/>
            <a:chExt cx="739440" cy="679680"/>
          </a:xfrm>
        </p:grpSpPr>
        <mc:AlternateContent xmlns:mc="http://schemas.openxmlformats.org/markup-compatibility/2006" xmlns:p14="http://schemas.microsoft.com/office/powerpoint/2010/main">
          <mc:Choice Requires="p14">
            <p:contentPart p14:bwMode="auto" r:id="rId88">
              <p14:nvContentPartPr>
                <p14:cNvPr id="5" name="Ink 4">
                  <a:extLst>
                    <a:ext uri="{FF2B5EF4-FFF2-40B4-BE49-F238E27FC236}">
                      <a16:creationId xmlns:a16="http://schemas.microsoft.com/office/drawing/2014/main" id="{ACC6C5F1-C51B-485F-AD73-E7E01BEDA11F}"/>
                    </a:ext>
                  </a:extLst>
                </p14:cNvPr>
                <p14:cNvContentPartPr/>
                <p14:nvPr/>
              </p14:nvContentPartPr>
              <p14:xfrm>
                <a:off x="6989031" y="2208923"/>
                <a:ext cx="442800" cy="324720"/>
              </p14:xfrm>
            </p:contentPart>
          </mc:Choice>
          <mc:Fallback xmlns="">
            <p:pic>
              <p:nvPicPr>
                <p:cNvPr id="5" name="Ink 4">
                  <a:extLst>
                    <a:ext uri="{FF2B5EF4-FFF2-40B4-BE49-F238E27FC236}">
                      <a16:creationId xmlns:a16="http://schemas.microsoft.com/office/drawing/2014/main" id="{ACC6C5F1-C51B-485F-AD73-E7E01BEDA11F}"/>
                    </a:ext>
                  </a:extLst>
                </p:cNvPr>
                <p:cNvPicPr/>
                <p:nvPr/>
              </p:nvPicPr>
              <p:blipFill>
                <a:blip r:embed="rId89"/>
                <a:stretch>
                  <a:fillRect/>
                </a:stretch>
              </p:blipFill>
              <p:spPr>
                <a:xfrm>
                  <a:off x="6980391" y="2200283"/>
                  <a:ext cx="4604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 name="Ink 6">
                  <a:extLst>
                    <a:ext uri="{FF2B5EF4-FFF2-40B4-BE49-F238E27FC236}">
                      <a16:creationId xmlns:a16="http://schemas.microsoft.com/office/drawing/2014/main" id="{A5C6492D-B1E3-4A1E-8FAE-5C80C6858FFC}"/>
                    </a:ext>
                  </a:extLst>
                </p14:cNvPr>
                <p14:cNvContentPartPr/>
                <p14:nvPr/>
              </p14:nvContentPartPr>
              <p14:xfrm>
                <a:off x="7007751" y="2390723"/>
                <a:ext cx="135360" cy="169200"/>
              </p14:xfrm>
            </p:contentPart>
          </mc:Choice>
          <mc:Fallback xmlns="">
            <p:pic>
              <p:nvPicPr>
                <p:cNvPr id="7" name="Ink 6">
                  <a:extLst>
                    <a:ext uri="{FF2B5EF4-FFF2-40B4-BE49-F238E27FC236}">
                      <a16:creationId xmlns:a16="http://schemas.microsoft.com/office/drawing/2014/main" id="{A5C6492D-B1E3-4A1E-8FAE-5C80C6858FFC}"/>
                    </a:ext>
                  </a:extLst>
                </p:cNvPr>
                <p:cNvPicPr/>
                <p:nvPr/>
              </p:nvPicPr>
              <p:blipFill>
                <a:blip r:embed="rId91"/>
                <a:stretch>
                  <a:fillRect/>
                </a:stretch>
              </p:blipFill>
              <p:spPr>
                <a:xfrm>
                  <a:off x="6998751" y="2382083"/>
                  <a:ext cx="153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 name="Ink 11">
                  <a:extLst>
                    <a:ext uri="{FF2B5EF4-FFF2-40B4-BE49-F238E27FC236}">
                      <a16:creationId xmlns:a16="http://schemas.microsoft.com/office/drawing/2014/main" id="{E9090EAB-FE0A-44A7-9B97-68029D377383}"/>
                    </a:ext>
                  </a:extLst>
                </p14:cNvPr>
                <p14:cNvContentPartPr/>
                <p14:nvPr/>
              </p14:nvContentPartPr>
              <p14:xfrm>
                <a:off x="7494831" y="1880243"/>
                <a:ext cx="66960" cy="117720"/>
              </p14:xfrm>
            </p:contentPart>
          </mc:Choice>
          <mc:Fallback xmlns="">
            <p:pic>
              <p:nvPicPr>
                <p:cNvPr id="12" name="Ink 11">
                  <a:extLst>
                    <a:ext uri="{FF2B5EF4-FFF2-40B4-BE49-F238E27FC236}">
                      <a16:creationId xmlns:a16="http://schemas.microsoft.com/office/drawing/2014/main" id="{E9090EAB-FE0A-44A7-9B97-68029D377383}"/>
                    </a:ext>
                  </a:extLst>
                </p:cNvPr>
                <p:cNvPicPr/>
                <p:nvPr/>
              </p:nvPicPr>
              <p:blipFill>
                <a:blip r:embed="rId93"/>
                <a:stretch>
                  <a:fillRect/>
                </a:stretch>
              </p:blipFill>
              <p:spPr>
                <a:xfrm>
                  <a:off x="7485831" y="1871603"/>
                  <a:ext cx="84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 name="Ink 12">
                  <a:extLst>
                    <a:ext uri="{FF2B5EF4-FFF2-40B4-BE49-F238E27FC236}">
                      <a16:creationId xmlns:a16="http://schemas.microsoft.com/office/drawing/2014/main" id="{5FB72FDE-72B4-47CA-B0BA-AFBFBEE44463}"/>
                    </a:ext>
                  </a:extLst>
                </p14:cNvPr>
                <p14:cNvContentPartPr/>
                <p14:nvPr/>
              </p14:nvContentPartPr>
              <p14:xfrm>
                <a:off x="7447311" y="1909043"/>
                <a:ext cx="131400" cy="64440"/>
              </p14:xfrm>
            </p:contentPart>
          </mc:Choice>
          <mc:Fallback xmlns="">
            <p:pic>
              <p:nvPicPr>
                <p:cNvPr id="13" name="Ink 12">
                  <a:extLst>
                    <a:ext uri="{FF2B5EF4-FFF2-40B4-BE49-F238E27FC236}">
                      <a16:creationId xmlns:a16="http://schemas.microsoft.com/office/drawing/2014/main" id="{5FB72FDE-72B4-47CA-B0BA-AFBFBEE44463}"/>
                    </a:ext>
                  </a:extLst>
                </p:cNvPr>
                <p:cNvPicPr/>
                <p:nvPr/>
              </p:nvPicPr>
              <p:blipFill>
                <a:blip r:embed="rId95"/>
                <a:stretch>
                  <a:fillRect/>
                </a:stretch>
              </p:blipFill>
              <p:spPr>
                <a:xfrm>
                  <a:off x="7438311" y="1900043"/>
                  <a:ext cx="1490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 name="Ink 13">
                  <a:extLst>
                    <a:ext uri="{FF2B5EF4-FFF2-40B4-BE49-F238E27FC236}">
                      <a16:creationId xmlns:a16="http://schemas.microsoft.com/office/drawing/2014/main" id="{5590F9F8-2605-454D-A3D6-6087F2EE5FC2}"/>
                    </a:ext>
                  </a:extLst>
                </p14:cNvPr>
                <p14:cNvContentPartPr/>
                <p14:nvPr/>
              </p14:nvContentPartPr>
              <p14:xfrm>
                <a:off x="7369551" y="1947923"/>
                <a:ext cx="56880" cy="69840"/>
              </p14:xfrm>
            </p:contentPart>
          </mc:Choice>
          <mc:Fallback xmlns="">
            <p:pic>
              <p:nvPicPr>
                <p:cNvPr id="14" name="Ink 13">
                  <a:extLst>
                    <a:ext uri="{FF2B5EF4-FFF2-40B4-BE49-F238E27FC236}">
                      <a16:creationId xmlns:a16="http://schemas.microsoft.com/office/drawing/2014/main" id="{5590F9F8-2605-454D-A3D6-6087F2EE5FC2}"/>
                    </a:ext>
                  </a:extLst>
                </p:cNvPr>
                <p:cNvPicPr/>
                <p:nvPr/>
              </p:nvPicPr>
              <p:blipFill>
                <a:blip r:embed="rId97"/>
                <a:stretch>
                  <a:fillRect/>
                </a:stretch>
              </p:blipFill>
              <p:spPr>
                <a:xfrm>
                  <a:off x="7360551" y="1939283"/>
                  <a:ext cx="745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 name="Ink 14">
                  <a:extLst>
                    <a:ext uri="{FF2B5EF4-FFF2-40B4-BE49-F238E27FC236}">
                      <a16:creationId xmlns:a16="http://schemas.microsoft.com/office/drawing/2014/main" id="{D0E8C1B6-65EF-4EC3-8574-06024D5E7E78}"/>
                    </a:ext>
                  </a:extLst>
                </p14:cNvPr>
                <p14:cNvContentPartPr/>
                <p14:nvPr/>
              </p14:nvContentPartPr>
              <p14:xfrm>
                <a:off x="7340391" y="1955123"/>
                <a:ext cx="89280" cy="78480"/>
              </p14:xfrm>
            </p:contentPart>
          </mc:Choice>
          <mc:Fallback xmlns="">
            <p:pic>
              <p:nvPicPr>
                <p:cNvPr id="15" name="Ink 14">
                  <a:extLst>
                    <a:ext uri="{FF2B5EF4-FFF2-40B4-BE49-F238E27FC236}">
                      <a16:creationId xmlns:a16="http://schemas.microsoft.com/office/drawing/2014/main" id="{D0E8C1B6-65EF-4EC3-8574-06024D5E7E78}"/>
                    </a:ext>
                  </a:extLst>
                </p:cNvPr>
                <p:cNvPicPr/>
                <p:nvPr/>
              </p:nvPicPr>
              <p:blipFill>
                <a:blip r:embed="rId99"/>
                <a:stretch>
                  <a:fillRect/>
                </a:stretch>
              </p:blipFill>
              <p:spPr>
                <a:xfrm>
                  <a:off x="7331751" y="1946123"/>
                  <a:ext cx="1069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6" name="Ink 15">
                  <a:extLst>
                    <a:ext uri="{FF2B5EF4-FFF2-40B4-BE49-F238E27FC236}">
                      <a16:creationId xmlns:a16="http://schemas.microsoft.com/office/drawing/2014/main" id="{7CD67005-3A56-4F88-99E9-AA5D732EC8BD}"/>
                    </a:ext>
                  </a:extLst>
                </p14:cNvPr>
                <p14:cNvContentPartPr/>
                <p14:nvPr/>
              </p14:nvContentPartPr>
              <p14:xfrm>
                <a:off x="7508151" y="2009123"/>
                <a:ext cx="104040" cy="81000"/>
              </p14:xfrm>
            </p:contentPart>
          </mc:Choice>
          <mc:Fallback xmlns="">
            <p:pic>
              <p:nvPicPr>
                <p:cNvPr id="16" name="Ink 15">
                  <a:extLst>
                    <a:ext uri="{FF2B5EF4-FFF2-40B4-BE49-F238E27FC236}">
                      <a16:creationId xmlns:a16="http://schemas.microsoft.com/office/drawing/2014/main" id="{7CD67005-3A56-4F88-99E9-AA5D732EC8BD}"/>
                    </a:ext>
                  </a:extLst>
                </p:cNvPr>
                <p:cNvPicPr/>
                <p:nvPr/>
              </p:nvPicPr>
              <p:blipFill>
                <a:blip r:embed="rId101"/>
                <a:stretch>
                  <a:fillRect/>
                </a:stretch>
              </p:blipFill>
              <p:spPr>
                <a:xfrm>
                  <a:off x="7499151" y="2000123"/>
                  <a:ext cx="121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 name="Ink 16">
                  <a:extLst>
                    <a:ext uri="{FF2B5EF4-FFF2-40B4-BE49-F238E27FC236}">
                      <a16:creationId xmlns:a16="http://schemas.microsoft.com/office/drawing/2014/main" id="{301ABC09-E66B-4E7B-893A-A34B95BF1608}"/>
                    </a:ext>
                  </a:extLst>
                </p14:cNvPr>
                <p14:cNvContentPartPr/>
                <p14:nvPr/>
              </p14:nvContentPartPr>
              <p14:xfrm>
                <a:off x="7378191" y="2051603"/>
                <a:ext cx="96120" cy="72360"/>
              </p14:xfrm>
            </p:contentPart>
          </mc:Choice>
          <mc:Fallback xmlns="">
            <p:pic>
              <p:nvPicPr>
                <p:cNvPr id="17" name="Ink 16">
                  <a:extLst>
                    <a:ext uri="{FF2B5EF4-FFF2-40B4-BE49-F238E27FC236}">
                      <a16:creationId xmlns:a16="http://schemas.microsoft.com/office/drawing/2014/main" id="{301ABC09-E66B-4E7B-893A-A34B95BF1608}"/>
                    </a:ext>
                  </a:extLst>
                </p:cNvPr>
                <p:cNvPicPr/>
                <p:nvPr/>
              </p:nvPicPr>
              <p:blipFill>
                <a:blip r:embed="rId103"/>
                <a:stretch>
                  <a:fillRect/>
                </a:stretch>
              </p:blipFill>
              <p:spPr>
                <a:xfrm>
                  <a:off x="7369551" y="2042963"/>
                  <a:ext cx="1137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8" name="Ink 17">
                  <a:extLst>
                    <a:ext uri="{FF2B5EF4-FFF2-40B4-BE49-F238E27FC236}">
                      <a16:creationId xmlns:a16="http://schemas.microsoft.com/office/drawing/2014/main" id="{BE116E35-21A0-45F1-BC74-E660B9DE2D5B}"/>
                    </a:ext>
                  </a:extLst>
                </p14:cNvPr>
                <p14:cNvContentPartPr/>
                <p14:nvPr/>
              </p14:nvContentPartPr>
              <p14:xfrm>
                <a:off x="7284951" y="2057723"/>
                <a:ext cx="82080" cy="102240"/>
              </p14:xfrm>
            </p:contentPart>
          </mc:Choice>
          <mc:Fallback xmlns="">
            <p:pic>
              <p:nvPicPr>
                <p:cNvPr id="18" name="Ink 17">
                  <a:extLst>
                    <a:ext uri="{FF2B5EF4-FFF2-40B4-BE49-F238E27FC236}">
                      <a16:creationId xmlns:a16="http://schemas.microsoft.com/office/drawing/2014/main" id="{BE116E35-21A0-45F1-BC74-E660B9DE2D5B}"/>
                    </a:ext>
                  </a:extLst>
                </p:cNvPr>
                <p:cNvPicPr/>
                <p:nvPr/>
              </p:nvPicPr>
              <p:blipFill>
                <a:blip r:embed="rId105"/>
                <a:stretch>
                  <a:fillRect/>
                </a:stretch>
              </p:blipFill>
              <p:spPr>
                <a:xfrm>
                  <a:off x="7275951" y="2048723"/>
                  <a:ext cx="997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 name="Ink 18">
                  <a:extLst>
                    <a:ext uri="{FF2B5EF4-FFF2-40B4-BE49-F238E27FC236}">
                      <a16:creationId xmlns:a16="http://schemas.microsoft.com/office/drawing/2014/main" id="{415A1A4B-A33B-4353-913B-E18CB03E087F}"/>
                    </a:ext>
                  </a:extLst>
                </p14:cNvPr>
                <p14:cNvContentPartPr/>
                <p14:nvPr/>
              </p14:nvContentPartPr>
              <p14:xfrm>
                <a:off x="7440471" y="2140523"/>
                <a:ext cx="101880" cy="59040"/>
              </p14:xfrm>
            </p:contentPart>
          </mc:Choice>
          <mc:Fallback xmlns="">
            <p:pic>
              <p:nvPicPr>
                <p:cNvPr id="19" name="Ink 18">
                  <a:extLst>
                    <a:ext uri="{FF2B5EF4-FFF2-40B4-BE49-F238E27FC236}">
                      <a16:creationId xmlns:a16="http://schemas.microsoft.com/office/drawing/2014/main" id="{415A1A4B-A33B-4353-913B-E18CB03E087F}"/>
                    </a:ext>
                  </a:extLst>
                </p:cNvPr>
                <p:cNvPicPr/>
                <p:nvPr/>
              </p:nvPicPr>
              <p:blipFill>
                <a:blip r:embed="rId107"/>
                <a:stretch>
                  <a:fillRect/>
                </a:stretch>
              </p:blipFill>
              <p:spPr>
                <a:xfrm>
                  <a:off x="7431831" y="2131523"/>
                  <a:ext cx="119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 name="Ink 19">
                  <a:extLst>
                    <a:ext uri="{FF2B5EF4-FFF2-40B4-BE49-F238E27FC236}">
                      <a16:creationId xmlns:a16="http://schemas.microsoft.com/office/drawing/2014/main" id="{EECC8691-64A6-4ECF-AE04-C12770077E7A}"/>
                    </a:ext>
                  </a:extLst>
                </p14:cNvPr>
                <p14:cNvContentPartPr/>
                <p14:nvPr/>
              </p14:nvContentPartPr>
              <p14:xfrm>
                <a:off x="7568991" y="2156363"/>
                <a:ext cx="40320" cy="9720"/>
              </p14:xfrm>
            </p:contentPart>
          </mc:Choice>
          <mc:Fallback xmlns="">
            <p:pic>
              <p:nvPicPr>
                <p:cNvPr id="20" name="Ink 19">
                  <a:extLst>
                    <a:ext uri="{FF2B5EF4-FFF2-40B4-BE49-F238E27FC236}">
                      <a16:creationId xmlns:a16="http://schemas.microsoft.com/office/drawing/2014/main" id="{EECC8691-64A6-4ECF-AE04-C12770077E7A}"/>
                    </a:ext>
                  </a:extLst>
                </p:cNvPr>
                <p:cNvPicPr/>
                <p:nvPr/>
              </p:nvPicPr>
              <p:blipFill>
                <a:blip r:embed="rId109"/>
                <a:stretch>
                  <a:fillRect/>
                </a:stretch>
              </p:blipFill>
              <p:spPr>
                <a:xfrm>
                  <a:off x="7559991" y="2147363"/>
                  <a:ext cx="57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43246CB0-8CE4-464D-A68B-EE1C05F9B400}"/>
                    </a:ext>
                  </a:extLst>
                </p14:cNvPr>
                <p14:cNvContentPartPr/>
                <p14:nvPr/>
              </p14:nvContentPartPr>
              <p14:xfrm>
                <a:off x="7616871" y="2118203"/>
                <a:ext cx="111600" cy="360"/>
              </p14:xfrm>
            </p:contentPart>
          </mc:Choice>
          <mc:Fallback xmlns="">
            <p:pic>
              <p:nvPicPr>
                <p:cNvPr id="74" name="Ink 73">
                  <a:extLst>
                    <a:ext uri="{FF2B5EF4-FFF2-40B4-BE49-F238E27FC236}">
                      <a16:creationId xmlns:a16="http://schemas.microsoft.com/office/drawing/2014/main" id="{43246CB0-8CE4-464D-A68B-EE1C05F9B400}"/>
                    </a:ext>
                  </a:extLst>
                </p:cNvPr>
                <p:cNvPicPr/>
                <p:nvPr/>
              </p:nvPicPr>
              <p:blipFill>
                <a:blip r:embed="rId111"/>
                <a:stretch>
                  <a:fillRect/>
                </a:stretch>
              </p:blipFill>
              <p:spPr>
                <a:xfrm>
                  <a:off x="7608231" y="2109563"/>
                  <a:ext cx="129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7803C86F-1772-4772-AD96-1C6B76D383DB}"/>
                    </a:ext>
                  </a:extLst>
                </p14:cNvPr>
                <p14:cNvContentPartPr/>
                <p14:nvPr/>
              </p14:nvContentPartPr>
              <p14:xfrm>
                <a:off x="7491591" y="2219723"/>
                <a:ext cx="75960" cy="1800"/>
              </p14:xfrm>
            </p:contentPart>
          </mc:Choice>
          <mc:Fallback xmlns="">
            <p:pic>
              <p:nvPicPr>
                <p:cNvPr id="75" name="Ink 74">
                  <a:extLst>
                    <a:ext uri="{FF2B5EF4-FFF2-40B4-BE49-F238E27FC236}">
                      <a16:creationId xmlns:a16="http://schemas.microsoft.com/office/drawing/2014/main" id="{7803C86F-1772-4772-AD96-1C6B76D383DB}"/>
                    </a:ext>
                  </a:extLst>
                </p:cNvPr>
                <p:cNvPicPr/>
                <p:nvPr/>
              </p:nvPicPr>
              <p:blipFill>
                <a:blip r:embed="rId113"/>
                <a:stretch>
                  <a:fillRect/>
                </a:stretch>
              </p:blipFill>
              <p:spPr>
                <a:xfrm>
                  <a:off x="7482951" y="2210723"/>
                  <a:ext cx="936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88330988-2EE4-43A2-B4D0-D8D4E5C60992}"/>
                    </a:ext>
                  </a:extLst>
                </p14:cNvPr>
                <p14:cNvContentPartPr/>
                <p14:nvPr/>
              </p14:nvContentPartPr>
              <p14:xfrm>
                <a:off x="6989031" y="2253203"/>
                <a:ext cx="457560" cy="217080"/>
              </p14:xfrm>
            </p:contentPart>
          </mc:Choice>
          <mc:Fallback xmlns="">
            <p:pic>
              <p:nvPicPr>
                <p:cNvPr id="77" name="Ink 76">
                  <a:extLst>
                    <a:ext uri="{FF2B5EF4-FFF2-40B4-BE49-F238E27FC236}">
                      <a16:creationId xmlns:a16="http://schemas.microsoft.com/office/drawing/2014/main" id="{88330988-2EE4-43A2-B4D0-D8D4E5C60992}"/>
                    </a:ext>
                  </a:extLst>
                </p:cNvPr>
                <p:cNvPicPr/>
                <p:nvPr/>
              </p:nvPicPr>
              <p:blipFill>
                <a:blip r:embed="rId115"/>
                <a:stretch>
                  <a:fillRect/>
                </a:stretch>
              </p:blipFill>
              <p:spPr>
                <a:xfrm>
                  <a:off x="6980391" y="2244203"/>
                  <a:ext cx="475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DC639389-FD52-493C-AC71-C03734EA2CB6}"/>
                    </a:ext>
                  </a:extLst>
                </p14:cNvPr>
                <p14:cNvContentPartPr/>
                <p14:nvPr/>
              </p14:nvContentPartPr>
              <p14:xfrm>
                <a:off x="7014951" y="2337443"/>
                <a:ext cx="201240" cy="174600"/>
              </p14:xfrm>
            </p:contentPart>
          </mc:Choice>
          <mc:Fallback xmlns="">
            <p:pic>
              <p:nvPicPr>
                <p:cNvPr id="78" name="Ink 77">
                  <a:extLst>
                    <a:ext uri="{FF2B5EF4-FFF2-40B4-BE49-F238E27FC236}">
                      <a16:creationId xmlns:a16="http://schemas.microsoft.com/office/drawing/2014/main" id="{DC639389-FD52-493C-AC71-C03734EA2CB6}"/>
                    </a:ext>
                  </a:extLst>
                </p:cNvPr>
                <p:cNvPicPr/>
                <p:nvPr/>
              </p:nvPicPr>
              <p:blipFill>
                <a:blip r:embed="rId117"/>
                <a:stretch>
                  <a:fillRect/>
                </a:stretch>
              </p:blipFill>
              <p:spPr>
                <a:xfrm>
                  <a:off x="7005951" y="2328443"/>
                  <a:ext cx="218880" cy="192240"/>
                </a:xfrm>
                <a:prstGeom prst="rect">
                  <a:avLst/>
                </a:prstGeom>
              </p:spPr>
            </p:pic>
          </mc:Fallback>
        </mc:AlternateContent>
      </p:grpSp>
    </p:spTree>
    <p:extLst>
      <p:ext uri="{BB962C8B-B14F-4D97-AF65-F5344CB8AC3E}">
        <p14:creationId xmlns:p14="http://schemas.microsoft.com/office/powerpoint/2010/main" val="1867896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vs Variance</a:t>
            </a: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5AE7B58-517F-40C3-B671-28A02ED5C599}"/>
              </a:ext>
            </a:extLst>
          </p:cNvPr>
          <p:cNvPicPr>
            <a:picLocks noChangeAspect="1"/>
          </p:cNvPicPr>
          <p:nvPr/>
        </p:nvPicPr>
        <p:blipFill rotWithShape="1">
          <a:blip r:embed="rId3"/>
          <a:srcRect l="17213" t="39776" r="38279" b="36168"/>
          <a:stretch/>
        </p:blipFill>
        <p:spPr>
          <a:xfrm>
            <a:off x="693298" y="1754188"/>
            <a:ext cx="11236865" cy="3414517"/>
          </a:xfrm>
          <a:prstGeom prst="rect">
            <a:avLst/>
          </a:prstGeom>
        </p:spPr>
      </p:pic>
      <p:pic>
        <p:nvPicPr>
          <p:cNvPr id="5" name="Picture 4">
            <a:extLst>
              <a:ext uri="{FF2B5EF4-FFF2-40B4-BE49-F238E27FC236}">
                <a16:creationId xmlns:a16="http://schemas.microsoft.com/office/drawing/2014/main" id="{05361E49-66C1-4DA4-A92F-55D808803747}"/>
              </a:ext>
            </a:extLst>
          </p:cNvPr>
          <p:cNvPicPr>
            <a:picLocks noChangeAspect="1"/>
          </p:cNvPicPr>
          <p:nvPr/>
        </p:nvPicPr>
        <p:blipFill rotWithShape="1">
          <a:blip r:embed="rId4"/>
          <a:srcRect l="34057" t="59677" r="33326" b="22020"/>
          <a:stretch/>
        </p:blipFill>
        <p:spPr>
          <a:xfrm>
            <a:off x="3727189" y="5227141"/>
            <a:ext cx="5169081" cy="1630859"/>
          </a:xfrm>
          <a:prstGeom prst="rect">
            <a:avLst/>
          </a:prstGeom>
        </p:spPr>
      </p:pic>
    </p:spTree>
    <p:extLst>
      <p:ext uri="{BB962C8B-B14F-4D97-AF65-F5344CB8AC3E}">
        <p14:creationId xmlns:p14="http://schemas.microsoft.com/office/powerpoint/2010/main" val="3441028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4965430" y="629266"/>
            <a:ext cx="6586491" cy="1676603"/>
          </a:xfrm>
        </p:spPr>
        <p:txBody>
          <a:bodyPr vert="horz" lIns="91440" tIns="45720" rIns="91440" bIns="45720" rtlCol="0" anchor="ctr">
            <a:normAutofit/>
          </a:bodyPr>
          <a:lstStyle/>
          <a:p>
            <a:r>
              <a:rPr lang="en-US" sz="5400" dirty="0"/>
              <a:t>Bias at Data level</a:t>
            </a:r>
          </a:p>
        </p:txBody>
      </p:sp>
      <p:sp>
        <p:nvSpPr>
          <p:cNvPr id="35" name="Content Placeholder 2">
            <a:extLst>
              <a:ext uri="{FF2B5EF4-FFF2-40B4-BE49-F238E27FC236}">
                <a16:creationId xmlns:a16="http://schemas.microsoft.com/office/drawing/2014/main" id="{9F5D1653-CA60-43A9-B8A2-156757479F5A}"/>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 name="Picture 22" descr="A digital balance scale using circles">
            <a:extLst>
              <a:ext uri="{FF2B5EF4-FFF2-40B4-BE49-F238E27FC236}">
                <a16:creationId xmlns:a16="http://schemas.microsoft.com/office/drawing/2014/main" id="{37A40A9B-EEDD-4D14-5F86-5F3A9A9A53EC}"/>
              </a:ext>
            </a:extLst>
          </p:cNvPr>
          <p:cNvPicPr>
            <a:picLocks noChangeAspect="1"/>
          </p:cNvPicPr>
          <p:nvPr/>
        </p:nvPicPr>
        <p:blipFill rotWithShape="1">
          <a:blip r:embed="rId3"/>
          <a:srcRect l="30862" r="28244" b="1"/>
          <a:stretch/>
        </p:blipFill>
        <p:spPr>
          <a:xfrm>
            <a:off x="20" y="10"/>
            <a:ext cx="4635571" cy="6857990"/>
          </a:xfrm>
          <a:prstGeom prst="rect">
            <a:avLst/>
          </a:prstGeom>
          <a:effectLst/>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09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a:r>
            <a:r>
              <a:rPr lang="en-US" sz="4000" dirty="0">
                <a:solidFill>
                  <a:srgbClr val="FFFFFF"/>
                </a:solidFill>
              </a:rPr>
              <a:t>in image classification</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0312C3A-677A-482F-A98F-CF583EE27487}"/>
              </a:ext>
            </a:extLst>
          </p:cNvPr>
          <p:cNvPicPr>
            <a:picLocks noChangeAspect="1"/>
          </p:cNvPicPr>
          <p:nvPr/>
        </p:nvPicPr>
        <p:blipFill rotWithShape="1">
          <a:blip r:embed="rId3"/>
          <a:srcRect l="2500" t="24124" r="22105" b="19985"/>
          <a:stretch/>
        </p:blipFill>
        <p:spPr>
          <a:xfrm>
            <a:off x="983102" y="1961707"/>
            <a:ext cx="10515600" cy="4382726"/>
          </a:xfrm>
          <a:prstGeom prst="rect">
            <a:avLst/>
          </a:prstGeom>
        </p:spPr>
      </p:pic>
    </p:spTree>
    <p:extLst>
      <p:ext uri="{BB962C8B-B14F-4D97-AF65-F5344CB8AC3E}">
        <p14:creationId xmlns:p14="http://schemas.microsoft.com/office/powerpoint/2010/main" val="57386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a:r>
            <a:r>
              <a:rPr lang="en-US" sz="4000" dirty="0">
                <a:solidFill>
                  <a:srgbClr val="FFFFFF"/>
                </a:solidFill>
              </a:rPr>
              <a:t>in image classification</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14D486F-82FB-40DB-9433-D8233988356F}"/>
              </a:ext>
            </a:extLst>
          </p:cNvPr>
          <p:cNvPicPr>
            <a:picLocks noChangeAspect="1"/>
          </p:cNvPicPr>
          <p:nvPr/>
        </p:nvPicPr>
        <p:blipFill rotWithShape="1">
          <a:blip r:embed="rId3"/>
          <a:srcRect l="2368" t="24124" r="21974" b="19985"/>
          <a:stretch/>
        </p:blipFill>
        <p:spPr>
          <a:xfrm>
            <a:off x="479653" y="1822348"/>
            <a:ext cx="11232690" cy="4665313"/>
          </a:xfrm>
          <a:prstGeom prst="rect">
            <a:avLst/>
          </a:prstGeom>
        </p:spPr>
      </p:pic>
    </p:spTree>
    <p:extLst>
      <p:ext uri="{BB962C8B-B14F-4D97-AF65-F5344CB8AC3E}">
        <p14:creationId xmlns:p14="http://schemas.microsoft.com/office/powerpoint/2010/main" val="2339495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a:r>
            <a:r>
              <a:rPr lang="en-US" sz="4000" dirty="0">
                <a:solidFill>
                  <a:srgbClr val="FFFFFF"/>
                </a:solidFill>
              </a:rPr>
              <a:t>in object recognition</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9BA0B03-7793-4AC5-8737-CC666C6E2402}"/>
              </a:ext>
            </a:extLst>
          </p:cNvPr>
          <p:cNvPicPr>
            <a:picLocks noChangeAspect="1"/>
          </p:cNvPicPr>
          <p:nvPr/>
        </p:nvPicPr>
        <p:blipFill rotWithShape="1">
          <a:blip r:embed="rId3"/>
          <a:srcRect l="2632" t="28528" r="21579" b="22326"/>
          <a:stretch/>
        </p:blipFill>
        <p:spPr>
          <a:xfrm>
            <a:off x="308809" y="2297656"/>
            <a:ext cx="11574378" cy="4219825"/>
          </a:xfrm>
          <a:prstGeom prst="rect">
            <a:avLst/>
          </a:prstGeom>
        </p:spPr>
      </p:pic>
    </p:spTree>
    <p:extLst>
      <p:ext uri="{BB962C8B-B14F-4D97-AF65-F5344CB8AC3E}">
        <p14:creationId xmlns:p14="http://schemas.microsoft.com/office/powerpoint/2010/main" val="4267505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Bias </a:t>
            </a:r>
            <a:r>
              <a:rPr lang="en-US" sz="4000" dirty="0">
                <a:solidFill>
                  <a:srgbClr val="FFFFFF"/>
                </a:solidFill>
              </a:rPr>
              <a:t>in object recognition</a:t>
            </a:r>
            <a:endParaRPr lang="en-US" sz="4000" kern="1200" dirty="0">
              <a:solidFill>
                <a:srgbClr val="FFFFFF"/>
              </a:solidFill>
              <a:latin typeface="+mj-lt"/>
              <a:ea typeface="+mj-ea"/>
              <a:cs typeface="+mj-cs"/>
            </a:endParaRPr>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25716DB5-31C0-4159-BD1E-2DB0F9F3B5D9}"/>
              </a:ext>
            </a:extLst>
          </p:cNvPr>
          <p:cNvPicPr>
            <a:picLocks noChangeAspect="1"/>
          </p:cNvPicPr>
          <p:nvPr/>
        </p:nvPicPr>
        <p:blipFill rotWithShape="1">
          <a:blip r:embed="rId3"/>
          <a:srcRect l="2105" t="28995" r="22237" b="22560"/>
          <a:stretch/>
        </p:blipFill>
        <p:spPr>
          <a:xfrm>
            <a:off x="279692" y="2177340"/>
            <a:ext cx="11632612" cy="4187741"/>
          </a:xfrm>
          <a:prstGeom prst="rect">
            <a:avLst/>
          </a:prstGeom>
        </p:spPr>
      </p:pic>
    </p:spTree>
    <p:extLst>
      <p:ext uri="{BB962C8B-B14F-4D97-AF65-F5344CB8AC3E}">
        <p14:creationId xmlns:p14="http://schemas.microsoft.com/office/powerpoint/2010/main" val="2585325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Summary</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3" name="Rectangle: Rounded Corners 2">
            <a:extLst>
              <a:ext uri="{FF2B5EF4-FFF2-40B4-BE49-F238E27FC236}">
                <a16:creationId xmlns:a16="http://schemas.microsoft.com/office/drawing/2014/main" id="{00E19117-BCAB-4527-9C32-ED111B23F178}"/>
              </a:ext>
            </a:extLst>
          </p:cNvPr>
          <p:cNvSpPr/>
          <p:nvPr/>
        </p:nvSpPr>
        <p:spPr>
          <a:xfrm>
            <a:off x="838200" y="2278505"/>
            <a:ext cx="2219793" cy="614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Overfitting</a:t>
            </a:r>
            <a:endParaRPr lang="en-IN" dirty="0"/>
          </a:p>
        </p:txBody>
      </p:sp>
      <p:sp>
        <p:nvSpPr>
          <p:cNvPr id="12" name="Rectangle: Rounded Corners 11">
            <a:extLst>
              <a:ext uri="{FF2B5EF4-FFF2-40B4-BE49-F238E27FC236}">
                <a16:creationId xmlns:a16="http://schemas.microsoft.com/office/drawing/2014/main" id="{96F74A69-DF63-4903-B517-88476B4C3420}"/>
              </a:ext>
            </a:extLst>
          </p:cNvPr>
          <p:cNvSpPr/>
          <p:nvPr/>
        </p:nvSpPr>
        <p:spPr>
          <a:xfrm>
            <a:off x="8853234" y="2278503"/>
            <a:ext cx="2219793" cy="614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 and Variance</a:t>
            </a:r>
            <a:endParaRPr lang="en-IN" dirty="0"/>
          </a:p>
        </p:txBody>
      </p:sp>
      <p:sp>
        <p:nvSpPr>
          <p:cNvPr id="13" name="Rectangle: Rounded Corners 12">
            <a:extLst>
              <a:ext uri="{FF2B5EF4-FFF2-40B4-BE49-F238E27FC236}">
                <a16:creationId xmlns:a16="http://schemas.microsoft.com/office/drawing/2014/main" id="{43AF77B1-ABD0-43F8-8FEF-77B21989A747}"/>
              </a:ext>
            </a:extLst>
          </p:cNvPr>
          <p:cNvSpPr/>
          <p:nvPr/>
        </p:nvSpPr>
        <p:spPr>
          <a:xfrm>
            <a:off x="4716240" y="2278504"/>
            <a:ext cx="2219793" cy="614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Regularization</a:t>
            </a:r>
            <a:endParaRPr lang="en-IN" dirty="0"/>
          </a:p>
        </p:txBody>
      </p:sp>
      <p:pic>
        <p:nvPicPr>
          <p:cNvPr id="14" name="Picture 13">
            <a:extLst>
              <a:ext uri="{FF2B5EF4-FFF2-40B4-BE49-F238E27FC236}">
                <a16:creationId xmlns:a16="http://schemas.microsoft.com/office/drawing/2014/main" id="{5B6DE97F-AE13-4566-B788-0C242F45B6FE}"/>
              </a:ext>
            </a:extLst>
          </p:cNvPr>
          <p:cNvPicPr>
            <a:picLocks noChangeAspect="1"/>
          </p:cNvPicPr>
          <p:nvPr/>
        </p:nvPicPr>
        <p:blipFill rotWithShape="1">
          <a:blip r:embed="rId3"/>
          <a:srcRect l="50013" t="32341" r="27090" b="24577"/>
          <a:stretch/>
        </p:blipFill>
        <p:spPr>
          <a:xfrm>
            <a:off x="693298" y="3787710"/>
            <a:ext cx="2645180" cy="2798266"/>
          </a:xfrm>
          <a:prstGeom prst="rect">
            <a:avLst/>
          </a:prstGeom>
        </p:spPr>
      </p:pic>
      <p:pic>
        <p:nvPicPr>
          <p:cNvPr id="16" name="Picture 15">
            <a:extLst>
              <a:ext uri="{FF2B5EF4-FFF2-40B4-BE49-F238E27FC236}">
                <a16:creationId xmlns:a16="http://schemas.microsoft.com/office/drawing/2014/main" id="{6C240AD0-E74A-4794-AD9B-3D7B20ED838E}"/>
              </a:ext>
            </a:extLst>
          </p:cNvPr>
          <p:cNvPicPr>
            <a:picLocks noChangeAspect="1"/>
          </p:cNvPicPr>
          <p:nvPr/>
        </p:nvPicPr>
        <p:blipFill rotWithShape="1">
          <a:blip r:embed="rId4"/>
          <a:srcRect l="14507" t="43932" r="37699" b="18673"/>
          <a:stretch/>
        </p:blipFill>
        <p:spPr>
          <a:xfrm>
            <a:off x="4515682" y="3609681"/>
            <a:ext cx="2754712" cy="1211797"/>
          </a:xfrm>
          <a:prstGeom prst="rect">
            <a:avLst/>
          </a:prstGeom>
        </p:spPr>
      </p:pic>
      <p:pic>
        <p:nvPicPr>
          <p:cNvPr id="18" name="Picture 17">
            <a:extLst>
              <a:ext uri="{FF2B5EF4-FFF2-40B4-BE49-F238E27FC236}">
                <a16:creationId xmlns:a16="http://schemas.microsoft.com/office/drawing/2014/main" id="{7FF919E1-3F23-4CC5-A407-0C569E0EBFBD}"/>
              </a:ext>
            </a:extLst>
          </p:cNvPr>
          <p:cNvPicPr>
            <a:picLocks noChangeAspect="1"/>
          </p:cNvPicPr>
          <p:nvPr/>
        </p:nvPicPr>
        <p:blipFill rotWithShape="1">
          <a:blip r:embed="rId5"/>
          <a:srcRect l="12541" t="38684" r="40064" b="16487"/>
          <a:stretch/>
        </p:blipFill>
        <p:spPr>
          <a:xfrm>
            <a:off x="4436719" y="5030073"/>
            <a:ext cx="3008234" cy="1599769"/>
          </a:xfrm>
          <a:prstGeom prst="rect">
            <a:avLst/>
          </a:prstGeom>
        </p:spPr>
      </p:pic>
      <p:pic>
        <p:nvPicPr>
          <p:cNvPr id="20" name="Picture 19">
            <a:extLst>
              <a:ext uri="{FF2B5EF4-FFF2-40B4-BE49-F238E27FC236}">
                <a16:creationId xmlns:a16="http://schemas.microsoft.com/office/drawing/2014/main" id="{4252B299-8687-4623-811E-DCF415577EB3}"/>
              </a:ext>
            </a:extLst>
          </p:cNvPr>
          <p:cNvPicPr>
            <a:picLocks noChangeAspect="1"/>
          </p:cNvPicPr>
          <p:nvPr/>
        </p:nvPicPr>
        <p:blipFill rotWithShape="1">
          <a:blip r:embed="rId6"/>
          <a:srcRect l="23238" t="24123" r="46885" b="25234"/>
          <a:stretch/>
        </p:blipFill>
        <p:spPr>
          <a:xfrm>
            <a:off x="8543194" y="3871381"/>
            <a:ext cx="3150365" cy="2535336"/>
          </a:xfrm>
          <a:prstGeom prst="rect">
            <a:avLst/>
          </a:prstGeom>
        </p:spPr>
      </p:pic>
    </p:spTree>
    <p:extLst>
      <p:ext uri="{BB962C8B-B14F-4D97-AF65-F5344CB8AC3E}">
        <p14:creationId xmlns:p14="http://schemas.microsoft.com/office/powerpoint/2010/main" val="2142725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24733-69A3-4ABC-8F50-20BC8E4873AC}"/>
              </a:ext>
            </a:extLst>
          </p:cNvPr>
          <p:cNvSpPr>
            <a:spLocks noGrp="1"/>
          </p:cNvSpPr>
          <p:nvPr>
            <p:ph idx="1"/>
          </p:nvPr>
        </p:nvSpPr>
        <p:spPr/>
        <p:txBody>
          <a:bodyPr>
            <a:normAutofit/>
          </a:bodyPr>
          <a:lstStyle/>
          <a:p>
            <a:pPr marL="0" indent="0">
              <a:buNone/>
            </a:pPr>
            <a:r>
              <a:rPr lang="en-US" sz="2000" b="0" i="0" dirty="0">
                <a:effectLst/>
                <a:latin typeface="+mj-lt"/>
              </a:rPr>
              <a:t>MIT Introduction to Deep Learning | 6.S191</a:t>
            </a:r>
            <a:r>
              <a:rPr lang="en-IN" sz="2000" b="0" i="0" dirty="0">
                <a:effectLst/>
                <a:latin typeface="+mj-lt"/>
              </a:rPr>
              <a:t> </a:t>
            </a:r>
            <a:r>
              <a:rPr lang="en-IN" sz="2000" dirty="0">
                <a:latin typeface="+mj-lt"/>
              </a:rPr>
              <a:t>b</a:t>
            </a:r>
            <a:r>
              <a:rPr lang="en-IN" sz="2000" b="0" i="0" dirty="0">
                <a:effectLst/>
                <a:latin typeface="+mj-lt"/>
              </a:rPr>
              <a:t>y Alexander </a:t>
            </a:r>
            <a:r>
              <a:rPr lang="en-IN" sz="2000" dirty="0" err="1">
                <a:latin typeface="+mj-lt"/>
              </a:rPr>
              <a:t>A</a:t>
            </a:r>
            <a:r>
              <a:rPr lang="en-IN" sz="2000" b="0" i="0" dirty="0" err="1">
                <a:effectLst/>
                <a:latin typeface="+mj-lt"/>
              </a:rPr>
              <a:t>mini</a:t>
            </a:r>
            <a:endParaRPr lang="en-IN" sz="2000" b="0" i="0" dirty="0">
              <a:effectLst/>
              <a:latin typeface="+mj-lt"/>
            </a:endParaRPr>
          </a:p>
          <a:p>
            <a:pPr marL="0" indent="0">
              <a:buNone/>
            </a:pPr>
            <a:r>
              <a:rPr lang="en-US" sz="2000" b="0" i="0" dirty="0">
                <a:effectLst/>
                <a:latin typeface="+mj-lt"/>
                <a:hlinkClick r:id="rId2"/>
              </a:rPr>
              <a:t>https://www.youtube.com/watch?v=7sB052Pz0sQ&amp;list=PLtBw6njQRU-rwp5__7C0oIVt26ZgjG9NI</a:t>
            </a:r>
            <a:endParaRPr lang="en-US" sz="2000" b="0" i="0" dirty="0">
              <a:effectLst/>
              <a:latin typeface="+mj-lt"/>
            </a:endParaRPr>
          </a:p>
          <a:p>
            <a:pPr marL="0" indent="0">
              <a:buNone/>
            </a:pPr>
            <a:endParaRPr lang="en-US" sz="2000" b="0" i="0" dirty="0">
              <a:effectLst/>
              <a:latin typeface="+mj-lt"/>
            </a:endParaRPr>
          </a:p>
          <a:p>
            <a:pPr marL="0" indent="0">
              <a:buNone/>
            </a:pPr>
            <a:r>
              <a:rPr lang="en-US" sz="2000" b="0" i="0" dirty="0">
                <a:effectLst/>
                <a:latin typeface="+mj-lt"/>
              </a:rPr>
              <a:t>MIT 6.S191: AI Bias and Fairness</a:t>
            </a:r>
            <a:endParaRPr lang="en-US" sz="2000" dirty="0">
              <a:latin typeface="+mj-lt"/>
            </a:endParaRPr>
          </a:p>
          <a:p>
            <a:pPr marL="0" indent="0">
              <a:buNone/>
            </a:pPr>
            <a:r>
              <a:rPr lang="en-IN" sz="2000" dirty="0">
                <a:latin typeface="+mj-lt"/>
                <a:hlinkClick r:id="rId3"/>
              </a:rPr>
              <a:t>https://www.youtube.com/watch?v=wmyVODy_WD8</a:t>
            </a:r>
            <a:endParaRPr lang="en-US" sz="2000" dirty="0">
              <a:latin typeface="+mj-lt"/>
            </a:endParaRPr>
          </a:p>
          <a:p>
            <a:pPr marL="0" indent="0">
              <a:buNone/>
            </a:pPr>
            <a:endParaRPr lang="en-IN" sz="2000" dirty="0">
              <a:latin typeface="+mj-lt"/>
            </a:endParaRPr>
          </a:p>
          <a:p>
            <a:endParaRPr lang="en-US" sz="2000" b="0" i="0" dirty="0">
              <a:effectLst/>
              <a:latin typeface="+mj-lt"/>
            </a:endParaRPr>
          </a:p>
        </p:txBody>
      </p:sp>
      <p:sp>
        <p:nvSpPr>
          <p:cNvPr id="3" name="Title 1">
            <a:extLst>
              <a:ext uri="{FF2B5EF4-FFF2-40B4-BE49-F238E27FC236}">
                <a16:creationId xmlns:a16="http://schemas.microsoft.com/office/drawing/2014/main" id="{03FB8F68-31E1-4B1A-B435-DA5668BAF265}"/>
              </a:ext>
            </a:extLst>
          </p:cNvPr>
          <p:cNvSpPr txBox="1">
            <a:spLocks/>
          </p:cNvSpPr>
          <p:nvPr/>
        </p:nvSpPr>
        <p:spPr bwMode="auto">
          <a:xfrm>
            <a:off x="164122" y="132177"/>
            <a:ext cx="10175632" cy="844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267" b="1" dirty="0">
                <a:solidFill>
                  <a:srgbClr val="002060"/>
                </a:solidFill>
                <a:latin typeface="Cambria" panose="02040503050406030204" pitchFamily="18" charset="0"/>
                <a:cs typeface="Times New Roman" panose="02020603050405020304" pitchFamily="18" charset="0"/>
              </a:rPr>
              <a:t>References</a:t>
            </a:r>
          </a:p>
        </p:txBody>
      </p:sp>
    </p:spTree>
    <p:extLst>
      <p:ext uri="{BB962C8B-B14F-4D97-AF65-F5344CB8AC3E}">
        <p14:creationId xmlns:p14="http://schemas.microsoft.com/office/powerpoint/2010/main" val="396205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Drop Out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55A5BFD8-4962-4C89-86F0-4A582AD35F4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Very popular regularization method in deep learning is drop out</a:t>
            </a:r>
          </a:p>
          <a:p>
            <a:r>
              <a:rPr lang="en-US" dirty="0"/>
              <a:t>During training, randomly select some activations in hidden layers and set it to 0.</a:t>
            </a:r>
          </a:p>
        </p:txBody>
      </p:sp>
      <p:pic>
        <p:nvPicPr>
          <p:cNvPr id="4" name="Picture 3">
            <a:extLst>
              <a:ext uri="{FF2B5EF4-FFF2-40B4-BE49-F238E27FC236}">
                <a16:creationId xmlns:a16="http://schemas.microsoft.com/office/drawing/2014/main" id="{91EEECDA-1D61-4EBB-8842-01E837FB89F1}"/>
              </a:ext>
            </a:extLst>
          </p:cNvPr>
          <p:cNvPicPr>
            <a:picLocks noChangeAspect="1"/>
          </p:cNvPicPr>
          <p:nvPr/>
        </p:nvPicPr>
        <p:blipFill rotWithShape="1">
          <a:blip r:embed="rId3"/>
          <a:srcRect l="13278" t="41088" r="36324" b="18673"/>
          <a:stretch/>
        </p:blipFill>
        <p:spPr>
          <a:xfrm>
            <a:off x="2904025" y="3571173"/>
            <a:ext cx="6144496" cy="2758190"/>
          </a:xfrm>
          <a:prstGeom prst="rect">
            <a:avLst/>
          </a:prstGeom>
        </p:spPr>
      </p:pic>
    </p:spTree>
    <p:extLst>
      <p:ext uri="{BB962C8B-B14F-4D97-AF65-F5344CB8AC3E}">
        <p14:creationId xmlns:p14="http://schemas.microsoft.com/office/powerpoint/2010/main" val="4266152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Drop Out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55A5BFD8-4962-4C89-86F0-4A582AD35F4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say if drop out is 50% (dropping 50% activation neurons), then at different iterations, we randomly select different 50% activations to drop.</a:t>
            </a:r>
            <a:endParaRPr lang="en-IN" dirty="0"/>
          </a:p>
        </p:txBody>
      </p:sp>
      <p:pic>
        <p:nvPicPr>
          <p:cNvPr id="5" name="Picture 4">
            <a:extLst>
              <a:ext uri="{FF2B5EF4-FFF2-40B4-BE49-F238E27FC236}">
                <a16:creationId xmlns:a16="http://schemas.microsoft.com/office/drawing/2014/main" id="{7C2DA91B-1EFF-45D4-AA81-8DD42B6DEAFC}"/>
              </a:ext>
            </a:extLst>
          </p:cNvPr>
          <p:cNvPicPr>
            <a:picLocks noChangeAspect="1"/>
          </p:cNvPicPr>
          <p:nvPr/>
        </p:nvPicPr>
        <p:blipFill rotWithShape="1">
          <a:blip r:embed="rId3"/>
          <a:srcRect l="14507" t="43932" r="37699" b="18673"/>
          <a:stretch/>
        </p:blipFill>
        <p:spPr>
          <a:xfrm>
            <a:off x="3445861" y="4095042"/>
            <a:ext cx="5300274" cy="2331590"/>
          </a:xfrm>
          <a:prstGeom prst="rect">
            <a:avLst/>
          </a:prstGeom>
        </p:spPr>
      </p:pic>
    </p:spTree>
    <p:extLst>
      <p:ext uri="{BB962C8B-B14F-4D97-AF65-F5344CB8AC3E}">
        <p14:creationId xmlns:p14="http://schemas.microsoft.com/office/powerpoint/2010/main" val="310950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Drop Out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55A5BFD8-4962-4C89-86F0-4A582AD35F4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say if drop out is 50% (dropping 50% activation neurons), then at different iterations, we randomly select different 50% activations to drop.</a:t>
            </a:r>
            <a:endParaRPr lang="en-IN" dirty="0"/>
          </a:p>
        </p:txBody>
      </p:sp>
      <p:pic>
        <p:nvPicPr>
          <p:cNvPr id="8" name="Picture 7">
            <a:extLst>
              <a:ext uri="{FF2B5EF4-FFF2-40B4-BE49-F238E27FC236}">
                <a16:creationId xmlns:a16="http://schemas.microsoft.com/office/drawing/2014/main" id="{60A5C98E-2DCB-4A57-AC25-7403C64CB1FE}"/>
              </a:ext>
            </a:extLst>
          </p:cNvPr>
          <p:cNvPicPr>
            <a:picLocks noChangeAspect="1"/>
          </p:cNvPicPr>
          <p:nvPr/>
        </p:nvPicPr>
        <p:blipFill rotWithShape="1">
          <a:blip r:embed="rId3"/>
          <a:srcRect l="14878" t="42838" r="37786" b="18454"/>
          <a:stretch/>
        </p:blipFill>
        <p:spPr>
          <a:xfrm>
            <a:off x="3705693" y="3915194"/>
            <a:ext cx="5085413" cy="2337969"/>
          </a:xfrm>
          <a:prstGeom prst="rect">
            <a:avLst/>
          </a:prstGeom>
        </p:spPr>
      </p:pic>
    </p:spTree>
    <p:extLst>
      <p:ext uri="{BB962C8B-B14F-4D97-AF65-F5344CB8AC3E}">
        <p14:creationId xmlns:p14="http://schemas.microsoft.com/office/powerpoint/2010/main" val="368191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a:t>
            </a:r>
            <a:r>
              <a:rPr lang="en-US" sz="4000" dirty="0">
                <a:solidFill>
                  <a:srgbClr val="FFFFFF"/>
                </a:solidFill>
              </a:rPr>
              <a:t>Early Stopping</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Overfitting also happens when there is too much training. </a:t>
            </a:r>
          </a:p>
          <a:p>
            <a:r>
              <a:rPr lang="en-US" b="1" dirty="0"/>
              <a:t>Solution</a:t>
            </a:r>
            <a:r>
              <a:rPr lang="en-US" dirty="0"/>
              <a:t>: Stop training before we have a chance to overfit.</a:t>
            </a:r>
          </a:p>
        </p:txBody>
      </p:sp>
      <p:pic>
        <p:nvPicPr>
          <p:cNvPr id="13" name="Picture 12">
            <a:extLst>
              <a:ext uri="{FF2B5EF4-FFF2-40B4-BE49-F238E27FC236}">
                <a16:creationId xmlns:a16="http://schemas.microsoft.com/office/drawing/2014/main" id="{A27E30B4-4B2C-440A-8755-A201E687B108}"/>
              </a:ext>
            </a:extLst>
          </p:cNvPr>
          <p:cNvPicPr>
            <a:picLocks noChangeAspect="1"/>
          </p:cNvPicPr>
          <p:nvPr/>
        </p:nvPicPr>
        <p:blipFill rotWithShape="1">
          <a:blip r:embed="rId3"/>
          <a:srcRect l="12663" t="36520" r="25862" b="16705"/>
          <a:stretch/>
        </p:blipFill>
        <p:spPr>
          <a:xfrm>
            <a:off x="2203557" y="3220368"/>
            <a:ext cx="7495082" cy="3206264"/>
          </a:xfrm>
          <a:prstGeom prst="rect">
            <a:avLst/>
          </a:prstGeom>
        </p:spPr>
      </p:pic>
    </p:spTree>
    <p:extLst>
      <p:ext uri="{BB962C8B-B14F-4D97-AF65-F5344CB8AC3E}">
        <p14:creationId xmlns:p14="http://schemas.microsoft.com/office/powerpoint/2010/main" val="2722501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a:t>
            </a:r>
            <a:r>
              <a:rPr lang="en-US" sz="4000" dirty="0">
                <a:solidFill>
                  <a:srgbClr val="FFFFFF"/>
                </a:solidFill>
              </a:rPr>
              <a:t>Early Stopping</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Stop training before we have a chance to overfit</a:t>
            </a:r>
          </a:p>
        </p:txBody>
      </p:sp>
      <p:pic>
        <p:nvPicPr>
          <p:cNvPr id="4" name="Picture 3">
            <a:extLst>
              <a:ext uri="{FF2B5EF4-FFF2-40B4-BE49-F238E27FC236}">
                <a16:creationId xmlns:a16="http://schemas.microsoft.com/office/drawing/2014/main" id="{10003914-DEA4-4E32-B10E-311FA2A656F4}"/>
              </a:ext>
            </a:extLst>
          </p:cNvPr>
          <p:cNvPicPr>
            <a:picLocks noChangeAspect="1"/>
          </p:cNvPicPr>
          <p:nvPr/>
        </p:nvPicPr>
        <p:blipFill rotWithShape="1">
          <a:blip r:embed="rId3"/>
          <a:srcRect l="12664" t="36520" r="25492" b="16705"/>
          <a:stretch/>
        </p:blipFill>
        <p:spPr>
          <a:xfrm>
            <a:off x="2181072" y="3220368"/>
            <a:ext cx="7540052" cy="3206264"/>
          </a:xfrm>
          <a:prstGeom prst="rect">
            <a:avLst/>
          </a:prstGeom>
        </p:spPr>
      </p:pic>
    </p:spTree>
    <p:extLst>
      <p:ext uri="{BB962C8B-B14F-4D97-AF65-F5344CB8AC3E}">
        <p14:creationId xmlns:p14="http://schemas.microsoft.com/office/powerpoint/2010/main" val="2576216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a:t>
            </a:r>
            <a:r>
              <a:rPr lang="en-US" sz="4000" dirty="0">
                <a:solidFill>
                  <a:srgbClr val="FFFFFF"/>
                </a:solidFill>
              </a:rPr>
              <a:t>Early Stopping</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Stop training before we have a chance to overfit</a:t>
            </a:r>
          </a:p>
        </p:txBody>
      </p:sp>
      <p:pic>
        <p:nvPicPr>
          <p:cNvPr id="5" name="Picture 4">
            <a:extLst>
              <a:ext uri="{FF2B5EF4-FFF2-40B4-BE49-F238E27FC236}">
                <a16:creationId xmlns:a16="http://schemas.microsoft.com/office/drawing/2014/main" id="{F4F68D8E-5AE0-44F4-9339-C057624557E8}"/>
              </a:ext>
            </a:extLst>
          </p:cNvPr>
          <p:cNvPicPr>
            <a:picLocks noChangeAspect="1"/>
          </p:cNvPicPr>
          <p:nvPr/>
        </p:nvPicPr>
        <p:blipFill rotWithShape="1">
          <a:blip r:embed="rId3"/>
          <a:srcRect l="12787" t="36520" r="25738" b="16487"/>
          <a:stretch/>
        </p:blipFill>
        <p:spPr>
          <a:xfrm>
            <a:off x="2203557" y="3205377"/>
            <a:ext cx="7495082" cy="3221255"/>
          </a:xfrm>
          <a:prstGeom prst="rect">
            <a:avLst/>
          </a:prstGeom>
        </p:spPr>
      </p:pic>
    </p:spTree>
    <p:extLst>
      <p:ext uri="{BB962C8B-B14F-4D97-AF65-F5344CB8AC3E}">
        <p14:creationId xmlns:p14="http://schemas.microsoft.com/office/powerpoint/2010/main" val="366042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Regularization: </a:t>
            </a:r>
            <a:r>
              <a:rPr lang="en-US" sz="4000" dirty="0">
                <a:solidFill>
                  <a:srgbClr val="FFFFFF"/>
                </a:solidFill>
              </a:rPr>
              <a:t>Early Stopping</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11" name="Content Placeholder 2">
            <a:extLst>
              <a:ext uri="{FF2B5EF4-FFF2-40B4-BE49-F238E27FC236}">
                <a16:creationId xmlns:a16="http://schemas.microsoft.com/office/drawing/2014/main" id="{9F5D1653-CA60-43A9-B8A2-156757479F5A}"/>
              </a:ext>
            </a:extLst>
          </p:cNvPr>
          <p:cNvSpPr txBox="1">
            <a:spLocks/>
          </p:cNvSpPr>
          <p:nvPr/>
        </p:nvSpPr>
        <p:spPr>
          <a:xfrm>
            <a:off x="693298" y="21304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Stop training before we have a chance to overfit</a:t>
            </a:r>
          </a:p>
        </p:txBody>
      </p:sp>
      <p:pic>
        <p:nvPicPr>
          <p:cNvPr id="10" name="Picture 9">
            <a:extLst>
              <a:ext uri="{FF2B5EF4-FFF2-40B4-BE49-F238E27FC236}">
                <a16:creationId xmlns:a16="http://schemas.microsoft.com/office/drawing/2014/main" id="{B0866FBD-F951-4829-9956-0F28839A1160}"/>
              </a:ext>
            </a:extLst>
          </p:cNvPr>
          <p:cNvPicPr>
            <a:picLocks noChangeAspect="1"/>
          </p:cNvPicPr>
          <p:nvPr/>
        </p:nvPicPr>
        <p:blipFill rotWithShape="1">
          <a:blip r:embed="rId3"/>
          <a:srcRect l="12541" t="36520" r="25615" b="16487"/>
          <a:stretch/>
        </p:blipFill>
        <p:spPr>
          <a:xfrm>
            <a:off x="1658667" y="2712519"/>
            <a:ext cx="9179466" cy="3921644"/>
          </a:xfrm>
          <a:prstGeom prst="rect">
            <a:avLst/>
          </a:prstGeom>
        </p:spPr>
      </p:pic>
    </p:spTree>
    <p:extLst>
      <p:ext uri="{BB962C8B-B14F-4D97-AF65-F5344CB8AC3E}">
        <p14:creationId xmlns:p14="http://schemas.microsoft.com/office/powerpoint/2010/main" val="3136226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3990</TotalTime>
  <Words>1528</Words>
  <Application>Microsoft Office PowerPoint</Application>
  <PresentationFormat>Widescreen</PresentationFormat>
  <Paragraphs>152</Paragraphs>
  <Slides>28</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Calibri Light</vt:lpstr>
      <vt:lpstr>Cambria</vt:lpstr>
      <vt:lpstr>Office Theme</vt:lpstr>
      <vt:lpstr>1_Office Theme</vt:lpstr>
      <vt:lpstr>CSET335L (Deep Learning)</vt:lpstr>
      <vt:lpstr>Outline</vt:lpstr>
      <vt:lpstr>Regularization: Drop Out</vt:lpstr>
      <vt:lpstr>Regularization: Drop Out</vt:lpstr>
      <vt:lpstr>Regularization: Drop Out</vt:lpstr>
      <vt:lpstr>Regularization: Early Stopping</vt:lpstr>
      <vt:lpstr>Regularization: Early Stopping</vt:lpstr>
      <vt:lpstr>Regularization: Early Stopping</vt:lpstr>
      <vt:lpstr>Regularization: Early Stopping</vt:lpstr>
      <vt:lpstr>Bias and Variance</vt:lpstr>
      <vt:lpstr>Bias and Variance at Model level</vt:lpstr>
      <vt:lpstr>Bias (at model level)</vt:lpstr>
      <vt:lpstr>Bias (at model level)</vt:lpstr>
      <vt:lpstr>Bias (at model level)</vt:lpstr>
      <vt:lpstr>Variance</vt:lpstr>
      <vt:lpstr>Variance</vt:lpstr>
      <vt:lpstr>Example of underfitting and high bias</vt:lpstr>
      <vt:lpstr>Example of overfitting and high variance</vt:lpstr>
      <vt:lpstr>Example of balanced fit, low variance and low bias</vt:lpstr>
      <vt:lpstr>Bias and Variance using Bull’s eye diagram</vt:lpstr>
      <vt:lpstr>Bias vs Variance</vt:lpstr>
      <vt:lpstr>Bias at Data level</vt:lpstr>
      <vt:lpstr>Bias in image classification</vt:lpstr>
      <vt:lpstr>Bias in image classification</vt:lpstr>
      <vt:lpstr>Bias in object recognition</vt:lpstr>
      <vt:lpstr>Bias in object recognition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49</cp:revision>
  <dcterms:created xsi:type="dcterms:W3CDTF">2022-08-02T04:13:44Z</dcterms:created>
  <dcterms:modified xsi:type="dcterms:W3CDTF">2025-08-04T05:56:53Z</dcterms:modified>
</cp:coreProperties>
</file>